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handoutMasterIdLst>
    <p:handoutMasterId r:id="rId128"/>
  </p:handoutMasterIdLst>
  <p:sldIdLst>
    <p:sldId id="460" r:id="rId2"/>
    <p:sldId id="509" r:id="rId3"/>
    <p:sldId id="510" r:id="rId4"/>
    <p:sldId id="511" r:id="rId5"/>
    <p:sldId id="512" r:id="rId6"/>
    <p:sldId id="343" r:id="rId7"/>
    <p:sldId id="365" r:id="rId8"/>
    <p:sldId id="353" r:id="rId9"/>
    <p:sldId id="354" r:id="rId10"/>
    <p:sldId id="355" r:id="rId11"/>
    <p:sldId id="356" r:id="rId12"/>
    <p:sldId id="357" r:id="rId13"/>
    <p:sldId id="358" r:id="rId14"/>
    <p:sldId id="359"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 id="381" r:id="rId31"/>
    <p:sldId id="382" r:id="rId32"/>
    <p:sldId id="384" r:id="rId33"/>
    <p:sldId id="385" r:id="rId34"/>
    <p:sldId id="386" r:id="rId35"/>
    <p:sldId id="387" r:id="rId36"/>
    <p:sldId id="388" r:id="rId37"/>
    <p:sldId id="389" r:id="rId38"/>
    <p:sldId id="390" r:id="rId39"/>
    <p:sldId id="391" r:id="rId40"/>
    <p:sldId id="392" r:id="rId41"/>
    <p:sldId id="393" r:id="rId42"/>
    <p:sldId id="394" r:id="rId43"/>
    <p:sldId id="395" r:id="rId44"/>
    <p:sldId id="429" r:id="rId45"/>
    <p:sldId id="430" r:id="rId46"/>
    <p:sldId id="431" r:id="rId47"/>
    <p:sldId id="432" r:id="rId48"/>
    <p:sldId id="433" r:id="rId49"/>
    <p:sldId id="434" r:id="rId50"/>
    <p:sldId id="435" r:id="rId51"/>
    <p:sldId id="396" r:id="rId52"/>
    <p:sldId id="397" r:id="rId53"/>
    <p:sldId id="398" r:id="rId54"/>
    <p:sldId id="399" r:id="rId55"/>
    <p:sldId id="400" r:id="rId56"/>
    <p:sldId id="402" r:id="rId57"/>
    <p:sldId id="436" r:id="rId58"/>
    <p:sldId id="403" r:id="rId59"/>
    <p:sldId id="437" r:id="rId60"/>
    <p:sldId id="438" r:id="rId61"/>
    <p:sldId id="439" r:id="rId62"/>
    <p:sldId id="404" r:id="rId63"/>
    <p:sldId id="441" r:id="rId64"/>
    <p:sldId id="406" r:id="rId65"/>
    <p:sldId id="442" r:id="rId66"/>
    <p:sldId id="443" r:id="rId67"/>
    <p:sldId id="408" r:id="rId68"/>
    <p:sldId id="409" r:id="rId69"/>
    <p:sldId id="410" r:id="rId70"/>
    <p:sldId id="411" r:id="rId71"/>
    <p:sldId id="412" r:id="rId72"/>
    <p:sldId id="413" r:id="rId73"/>
    <p:sldId id="416" r:id="rId74"/>
    <p:sldId id="418" r:id="rId75"/>
    <p:sldId id="419" r:id="rId76"/>
    <p:sldId id="513" r:id="rId77"/>
    <p:sldId id="514" r:id="rId78"/>
    <p:sldId id="462" r:id="rId79"/>
    <p:sldId id="463" r:id="rId80"/>
    <p:sldId id="464" r:id="rId81"/>
    <p:sldId id="465" r:id="rId82"/>
    <p:sldId id="466" r:id="rId83"/>
    <p:sldId id="467" r:id="rId84"/>
    <p:sldId id="468" r:id="rId85"/>
    <p:sldId id="469" r:id="rId86"/>
    <p:sldId id="470" r:id="rId87"/>
    <p:sldId id="471" r:id="rId88"/>
    <p:sldId id="472" r:id="rId89"/>
    <p:sldId id="473" r:id="rId90"/>
    <p:sldId id="474" r:id="rId91"/>
    <p:sldId id="475" r:id="rId92"/>
    <p:sldId id="476" r:id="rId93"/>
    <p:sldId id="477" r:id="rId94"/>
    <p:sldId id="478" r:id="rId95"/>
    <p:sldId id="479" r:id="rId96"/>
    <p:sldId id="480" r:id="rId97"/>
    <p:sldId id="481" r:id="rId98"/>
    <p:sldId id="482" r:id="rId99"/>
    <p:sldId id="483" r:id="rId100"/>
    <p:sldId id="484" r:id="rId101"/>
    <p:sldId id="485" r:id="rId102"/>
    <p:sldId id="486" r:id="rId103"/>
    <p:sldId id="487" r:id="rId104"/>
    <p:sldId id="488" r:id="rId105"/>
    <p:sldId id="489" r:id="rId106"/>
    <p:sldId id="490" r:id="rId107"/>
    <p:sldId id="491" r:id="rId108"/>
    <p:sldId id="492" r:id="rId109"/>
    <p:sldId id="493" r:id="rId110"/>
    <p:sldId id="494" r:id="rId111"/>
    <p:sldId id="495" r:id="rId112"/>
    <p:sldId id="496" r:id="rId113"/>
    <p:sldId id="497" r:id="rId114"/>
    <p:sldId id="498" r:id="rId115"/>
    <p:sldId id="499" r:id="rId116"/>
    <p:sldId id="500" r:id="rId117"/>
    <p:sldId id="501" r:id="rId118"/>
    <p:sldId id="502" r:id="rId119"/>
    <p:sldId id="503" r:id="rId120"/>
    <p:sldId id="504" r:id="rId121"/>
    <p:sldId id="505" r:id="rId122"/>
    <p:sldId id="506" r:id="rId123"/>
    <p:sldId id="507" r:id="rId124"/>
    <p:sldId id="508" r:id="rId125"/>
    <p:sldId id="461" r:id="rId1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21" autoAdjust="0"/>
  </p:normalViewPr>
  <p:slideViewPr>
    <p:cSldViewPr>
      <p:cViewPr varScale="1">
        <p:scale>
          <a:sx n="40" d="100"/>
          <a:sy n="40" d="100"/>
        </p:scale>
        <p:origin x="-74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1431742508324109"/>
          <c:y val="0.15409836065573837"/>
          <c:w val="0.87236403995560452"/>
          <c:h val="0.70163934426229513"/>
        </c:manualLayout>
      </c:layout>
      <c:barChart>
        <c:barDir val="col"/>
        <c:grouping val="clustered"/>
        <c:ser>
          <c:idx val="0"/>
          <c:order val="0"/>
          <c:tx>
            <c:strRef>
              <c:f>Sheet1!$A$2</c:f>
              <c:strCache>
                <c:ptCount val="1"/>
                <c:pt idx="0">
                  <c:v>East</c:v>
                </c:pt>
              </c:strCache>
            </c:strRef>
          </c:tx>
          <c:spPr>
            <a:gradFill rotWithShape="0">
              <a:gsLst>
                <a:gs pos="0">
                  <a:srgbClr val="FFCC00"/>
                </a:gs>
                <a:gs pos="100000">
                  <a:srgbClr val="FFCC00">
                    <a:gamma/>
                    <a:shade val="81569"/>
                    <a:invGamma/>
                  </a:srgbClr>
                </a:gs>
              </a:gsLst>
              <a:lin ang="5400000" scaled="1"/>
            </a:gradFill>
            <a:ln w="24716">
              <a:noFill/>
            </a:ln>
          </c:spPr>
          <c:dLbls>
            <c:numFmt formatCode="#,##0" sourceLinked="0"/>
            <c:spPr>
              <a:noFill/>
              <a:ln w="24716">
                <a:noFill/>
              </a:ln>
            </c:spPr>
            <c:txPr>
              <a:bodyPr/>
              <a:lstStyle/>
              <a:p>
                <a:pPr>
                  <a:defRPr sz="1314" b="1" i="0" u="none" strike="noStrike" baseline="0">
                    <a:solidFill>
                      <a:srgbClr val="FFFFFF"/>
                    </a:solidFill>
                    <a:latin typeface="Arial"/>
                    <a:ea typeface="Arial"/>
                    <a:cs typeface="Arial"/>
                  </a:defRPr>
                </a:pPr>
                <a:endParaRPr lang="en-US"/>
              </a:p>
            </c:txPr>
            <c:showVal val="1"/>
          </c:dLbls>
          <c:cat>
            <c:numRef>
              <c:f>Sheet1!$B$1:$J$1</c:f>
              <c:numCache>
                <c:formatCode>General</c:formatCode>
                <c:ptCount val="9"/>
                <c:pt idx="0">
                  <c:v>2001</c:v>
                </c:pt>
                <c:pt idx="1">
                  <c:v>2003</c:v>
                </c:pt>
                <c:pt idx="2">
                  <c:v>2005</c:v>
                </c:pt>
                <c:pt idx="3">
                  <c:v>2007</c:v>
                </c:pt>
                <c:pt idx="4">
                  <c:v>2009</c:v>
                </c:pt>
                <c:pt idx="5">
                  <c:v>2010</c:v>
                </c:pt>
                <c:pt idx="6">
                  <c:v>2011</c:v>
                </c:pt>
                <c:pt idx="7">
                  <c:v>2012</c:v>
                </c:pt>
                <c:pt idx="8">
                  <c:v>2013</c:v>
                </c:pt>
              </c:numCache>
            </c:numRef>
          </c:cat>
          <c:val>
            <c:numRef>
              <c:f>Sheet1!$B$2:$J$2</c:f>
              <c:numCache>
                <c:formatCode>General</c:formatCode>
                <c:ptCount val="9"/>
                <c:pt idx="0">
                  <c:v>687</c:v>
                </c:pt>
                <c:pt idx="1">
                  <c:v>994</c:v>
                </c:pt>
                <c:pt idx="2">
                  <c:v>1702</c:v>
                </c:pt>
                <c:pt idx="3">
                  <c:v>4496</c:v>
                </c:pt>
                <c:pt idx="4">
                  <c:v>7360</c:v>
                </c:pt>
                <c:pt idx="5">
                  <c:v>10056</c:v>
                </c:pt>
                <c:pt idx="6">
                  <c:v>16218</c:v>
                </c:pt>
                <c:pt idx="7">
                  <c:v>26045</c:v>
                </c:pt>
                <c:pt idx="8">
                  <c:v>36007</c:v>
                </c:pt>
              </c:numCache>
            </c:numRef>
          </c:val>
        </c:ser>
        <c:gapWidth val="100"/>
        <c:axId val="98458240"/>
        <c:axId val="98464512"/>
      </c:barChart>
      <c:catAx>
        <c:axId val="98458240"/>
        <c:scaling>
          <c:orientation val="minMax"/>
        </c:scaling>
        <c:axPos val="b"/>
        <c:title>
          <c:tx>
            <c:rich>
              <a:bodyPr/>
              <a:lstStyle/>
              <a:p>
                <a:pPr>
                  <a:defRPr sz="1314" b="1" i="0" u="none" strike="noStrike" baseline="0">
                    <a:solidFill>
                      <a:srgbClr val="FFFFFF"/>
                    </a:solidFill>
                    <a:latin typeface="Arial"/>
                    <a:ea typeface="Arial"/>
                    <a:cs typeface="Arial"/>
                  </a:defRPr>
                </a:pPr>
                <a:r>
                  <a:rPr lang="en-US"/>
                  <a:t>Date</a:t>
                </a:r>
              </a:p>
            </c:rich>
          </c:tx>
          <c:layout>
            <c:manualLayout>
              <c:xMode val="edge"/>
              <c:yMode val="edge"/>
              <c:x val="0.52386237513873457"/>
              <c:y val="0.91311475409836051"/>
            </c:manualLayout>
          </c:layout>
          <c:spPr>
            <a:noFill/>
            <a:ln w="24716">
              <a:noFill/>
            </a:ln>
          </c:spPr>
        </c:title>
        <c:numFmt formatCode="General" sourceLinked="1"/>
        <c:tickLblPos val="nextTo"/>
        <c:spPr>
          <a:ln w="9268">
            <a:noFill/>
          </a:ln>
        </c:spPr>
        <c:txPr>
          <a:bodyPr rot="0" vert="horz"/>
          <a:lstStyle/>
          <a:p>
            <a:pPr>
              <a:defRPr sz="1168" b="0" i="0" u="none" strike="noStrike" baseline="0">
                <a:solidFill>
                  <a:schemeClr val="tx1"/>
                </a:solidFill>
                <a:latin typeface="Arial"/>
                <a:ea typeface="Arial"/>
                <a:cs typeface="Arial"/>
              </a:defRPr>
            </a:pPr>
            <a:endParaRPr lang="en-US"/>
          </a:p>
        </c:txPr>
        <c:crossAx val="98464512"/>
        <c:crosses val="autoZero"/>
        <c:auto val="1"/>
        <c:lblAlgn val="ctr"/>
        <c:lblOffset val="100"/>
        <c:tickLblSkip val="1"/>
        <c:tickMarkSkip val="1"/>
      </c:catAx>
      <c:valAx>
        <c:axId val="98464512"/>
        <c:scaling>
          <c:orientation val="minMax"/>
          <c:max val="36000"/>
          <c:min val="0"/>
        </c:scaling>
        <c:axPos val="l"/>
        <c:majorGridlines>
          <c:spPr>
            <a:ln w="12358">
              <a:solidFill>
                <a:srgbClr val="C0C0C0"/>
              </a:solidFill>
              <a:prstDash val="solid"/>
            </a:ln>
          </c:spPr>
        </c:majorGridlines>
        <c:title>
          <c:tx>
            <c:rich>
              <a:bodyPr/>
              <a:lstStyle/>
              <a:p>
                <a:pPr>
                  <a:defRPr sz="1314" b="1" i="0" u="none" strike="noStrike" baseline="0">
                    <a:solidFill>
                      <a:srgbClr val="FFFFFF"/>
                    </a:solidFill>
                    <a:latin typeface="Arial"/>
                    <a:ea typeface="Arial"/>
                    <a:cs typeface="Arial"/>
                  </a:defRPr>
                </a:pPr>
                <a:r>
                  <a:rPr lang="en-US"/>
                  <a:t>Total viruses and worms</a:t>
                </a:r>
              </a:p>
            </c:rich>
          </c:tx>
          <c:layout>
            <c:manualLayout>
              <c:xMode val="edge"/>
              <c:yMode val="edge"/>
              <c:x val="1.4428412874583796E-2"/>
              <c:y val="0.31967213114754361"/>
            </c:manualLayout>
          </c:layout>
          <c:spPr>
            <a:noFill/>
            <a:ln w="24716">
              <a:noFill/>
            </a:ln>
          </c:spPr>
        </c:title>
        <c:numFmt formatCode="#,##0" sourceLinked="0"/>
        <c:tickLblPos val="nextTo"/>
        <c:spPr>
          <a:solidFill>
            <a:schemeClr val="bg1"/>
          </a:solidFill>
          <a:ln w="12358">
            <a:solidFill>
              <a:srgbClr val="969696"/>
            </a:solidFill>
            <a:prstDash val="solid"/>
          </a:ln>
        </c:spPr>
        <c:txPr>
          <a:bodyPr rot="0" vert="horz"/>
          <a:lstStyle/>
          <a:p>
            <a:pPr>
              <a:defRPr sz="1119" b="0" i="0" u="none" strike="noStrike" baseline="0">
                <a:solidFill>
                  <a:schemeClr val="tx1"/>
                </a:solidFill>
                <a:latin typeface="Arial"/>
                <a:ea typeface="Arial"/>
                <a:cs typeface="Arial"/>
              </a:defRPr>
            </a:pPr>
            <a:endParaRPr lang="en-US"/>
          </a:p>
        </c:txPr>
        <c:crossAx val="98458240"/>
        <c:crosses val="autoZero"/>
        <c:crossBetween val="between"/>
        <c:majorUnit val="2000"/>
      </c:valAx>
      <c:spPr>
        <a:noFill/>
        <a:ln w="12358">
          <a:solidFill>
            <a:srgbClr val="C0C0C0"/>
          </a:solidFill>
          <a:prstDash val="solid"/>
        </a:ln>
      </c:spPr>
    </c:plotArea>
    <c:plotVisOnly val="1"/>
    <c:dispBlanksAs val="gap"/>
  </c:chart>
  <c:spPr>
    <a:noFill/>
    <a:ln>
      <a:noFill/>
    </a:ln>
  </c:spPr>
  <c:txPr>
    <a:bodyPr/>
    <a:lstStyle/>
    <a:p>
      <a:pPr>
        <a:defRPr sz="1630" b="1" i="0" u="none" strike="noStrike" baseline="0">
          <a:solidFill>
            <a:schemeClr val="tx1"/>
          </a:solidFill>
          <a:latin typeface="Arial"/>
          <a:ea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9E52043-767E-4B51-A731-17DA3A11D2F9}" type="datetimeFigureOut">
              <a:rPr lang="en-US" smtClean="0"/>
              <a:pPr/>
              <a:t>28-01-2016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7512B0B-3B34-460F-A780-4996D8E9088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7B589D4-2638-4E39-A764-BA876E31684B}" type="datetimeFigureOut">
              <a:rPr lang="en-US" smtClean="0"/>
              <a:t>28-01-2016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C946F968-FB97-4AB9-8569-BECAF2FF594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smtClean="0"/>
          </a:p>
        </p:txBody>
      </p:sp>
      <p:sp>
        <p:nvSpPr>
          <p:cNvPr id="59396" name="Slide Number Placeholder 3"/>
          <p:cNvSpPr>
            <a:spLocks noGrp="1"/>
          </p:cNvSpPr>
          <p:nvPr>
            <p:ph type="sldNum" sz="quarter" idx="5"/>
          </p:nvPr>
        </p:nvSpPr>
        <p:spPr>
          <a:noFill/>
        </p:spPr>
        <p:txBody>
          <a:bodyPr/>
          <a:lstStyle/>
          <a:p>
            <a:fld id="{89D23D42-3200-4A28-A192-DCFDD2F48856}" type="slidenum">
              <a:rPr lang="en-US" smtClean="0"/>
              <a:pPr/>
              <a:t>77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CACE49-E12A-4CD7-B571-553F0227BDE6}" type="datetimeFigureOut">
              <a:rPr lang="en-US" smtClean="0"/>
              <a:pPr/>
              <a:t>28-01-2016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ACE49-E12A-4CD7-B571-553F0227BDE6}" type="datetimeFigureOut">
              <a:rPr lang="en-US" smtClean="0"/>
              <a:pPr/>
              <a:t>28-01-2016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ACE49-E12A-4CD7-B571-553F0227BDE6}" type="datetimeFigureOut">
              <a:rPr lang="en-US" smtClean="0"/>
              <a:pPr/>
              <a:t>28-01-2016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219200"/>
            <a:ext cx="8458200" cy="5638800"/>
          </a:xfrm>
        </p:spPr>
        <p:txBody>
          <a:bodyPr/>
          <a:lstStyle/>
          <a:p>
            <a:endParaRPr lang="en-US"/>
          </a:p>
        </p:txBody>
      </p:sp>
      <p:sp>
        <p:nvSpPr>
          <p:cNvPr id="4" name="Slide Number Placeholder 3"/>
          <p:cNvSpPr>
            <a:spLocks noGrp="1"/>
          </p:cNvSpPr>
          <p:nvPr>
            <p:ph type="sldNum" sz="quarter" idx="10"/>
          </p:nvPr>
        </p:nvSpPr>
        <p:spPr>
          <a:xfrm>
            <a:off x="3657600" y="6400800"/>
            <a:ext cx="1905000" cy="457200"/>
          </a:xfrm>
        </p:spPr>
        <p:txBody>
          <a:bodyPr/>
          <a:lstStyle>
            <a:lvl1pPr>
              <a:defRPr/>
            </a:lvl1pPr>
          </a:lstStyle>
          <a:p>
            <a:fld id="{BC765B16-9923-42B3-9CBD-2D5701FCDF05}" type="slidenum">
              <a:rPr lang="en-AU"/>
              <a:pPr/>
              <a:t>‹#›</a:t>
            </a:fld>
            <a:endParaRPr lang="en-AU"/>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CACE49-E12A-4CD7-B571-553F0227BDE6}" type="datetimeFigureOut">
              <a:rPr lang="en-US" smtClean="0"/>
              <a:pPr/>
              <a:t>28-01-2016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CACE49-E12A-4CD7-B571-553F0227BDE6}" type="datetimeFigureOut">
              <a:rPr lang="en-US" smtClean="0"/>
              <a:pPr/>
              <a:t>28-01-2016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CACE49-E12A-4CD7-B571-553F0227BDE6}" type="datetimeFigureOut">
              <a:rPr lang="en-US" smtClean="0"/>
              <a:pPr/>
              <a:t>28-01-2016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ACE49-E12A-4CD7-B571-553F0227BDE6}" type="datetimeFigureOut">
              <a:rPr lang="en-US" smtClean="0"/>
              <a:pPr/>
              <a:t>28-01-2016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ACE49-E12A-4CD7-B571-553F0227BDE6}" type="datetimeFigureOut">
              <a:rPr lang="en-US" smtClean="0"/>
              <a:pPr/>
              <a:t>28-01-2016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CACE49-E12A-4CD7-B571-553F0227BDE6}" type="datetimeFigureOut">
              <a:rPr lang="en-US" smtClean="0"/>
              <a:pPr/>
              <a:t>28-01-2016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CACE49-E12A-4CD7-B571-553F0227BDE6}" type="datetimeFigureOut">
              <a:rPr lang="en-US" smtClean="0"/>
              <a:pPr/>
              <a:t>28-01-2016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ACE49-E12A-4CD7-B571-553F0227BDE6}" type="datetimeFigureOut">
              <a:rPr lang="en-US" smtClean="0"/>
              <a:pPr/>
              <a:t>28-01-2016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22619-5AE2-40E7-A6FD-3DE35BC5E79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oleObject" Target="../embeddings/oleObject3.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w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gif"/><Relationship Id="rId4" Type="http://schemas.openxmlformats.org/officeDocument/2006/relationships/oleObject" Target="../embeddings/oleObject9.bin"/></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6.gif"/><Relationship Id="rId4"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wmf"/><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6.gif"/><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5.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oleObject" Target="../embeddings/oleObject12.bin"/><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16.gif"/><Relationship Id="rId7" Type="http://schemas.openxmlformats.org/officeDocument/2006/relationships/image" Target="../media/image19.gif"/><Relationship Id="rId2" Type="http://schemas.openxmlformats.org/officeDocument/2006/relationships/image" Target="../media/image14.wmf"/><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gif"/><Relationship Id="rId10" Type="http://schemas.openxmlformats.org/officeDocument/2006/relationships/image" Target="../media/image29.gif"/><Relationship Id="rId4" Type="http://schemas.openxmlformats.org/officeDocument/2006/relationships/image" Target="../media/image17.gif"/><Relationship Id="rId9" Type="http://schemas.openxmlformats.org/officeDocument/2006/relationships/image" Target="../media/image28.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18.bin"/></Relationships>
</file>

<file path=ppt/slides/_rels/slide5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hyperlink" Target="http://www.gooogle.com/" TargetMode="Externa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16.gif"/><Relationship Id="rId7" Type="http://schemas.openxmlformats.org/officeDocument/2006/relationships/image" Target="../media/image19.gif"/><Relationship Id="rId2" Type="http://schemas.openxmlformats.org/officeDocument/2006/relationships/image" Target="../media/image14.wmf"/><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gif"/><Relationship Id="rId10" Type="http://schemas.openxmlformats.org/officeDocument/2006/relationships/image" Target="../media/image29.gif"/><Relationship Id="rId4" Type="http://schemas.openxmlformats.org/officeDocument/2006/relationships/image" Target="../media/image17.gif"/><Relationship Id="rId9" Type="http://schemas.openxmlformats.org/officeDocument/2006/relationships/image" Target="../media/image28.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j0172564"/>
          <p:cNvPicPr>
            <a:picLocks noChangeAspect="1" noChangeArrowheads="1" noCrop="1"/>
          </p:cNvPicPr>
          <p:nvPr/>
        </p:nvPicPr>
        <p:blipFill>
          <a:blip r:embed="rId2" cstate="print"/>
          <a:srcRect/>
          <a:stretch>
            <a:fillRect/>
          </a:stretch>
        </p:blipFill>
        <p:spPr bwMode="auto">
          <a:xfrm>
            <a:off x="1371600" y="2971800"/>
            <a:ext cx="1760556" cy="1143000"/>
          </a:xfrm>
          <a:prstGeom prst="rect">
            <a:avLst/>
          </a:prstGeom>
          <a:noFill/>
          <a:ln w="9525">
            <a:noFill/>
            <a:miter lim="800000"/>
            <a:headEnd/>
            <a:tailEnd/>
          </a:ln>
        </p:spPr>
      </p:pic>
      <p:sp>
        <p:nvSpPr>
          <p:cNvPr id="5" name="Title 1"/>
          <p:cNvSpPr txBox="1">
            <a:spLocks/>
          </p:cNvSpPr>
          <p:nvPr/>
        </p:nvSpPr>
        <p:spPr>
          <a:xfrm>
            <a:off x="1371600" y="4244975"/>
            <a:ext cx="7467600" cy="1317625"/>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rPr>
              <a:t>Cyber Crimes &amp; Investigation</a:t>
            </a:r>
            <a:endParaRPr kumimoji="0" lang="en-US" sz="3600" b="1" i="0" u="sng" strike="noStrike" kern="1200" cap="none" spc="0" normalizeH="0" baseline="0" noProof="0" dirty="0">
              <a:ln>
                <a:noFill/>
              </a:ln>
              <a:solidFill>
                <a:schemeClr val="tx1"/>
              </a:solidFill>
              <a:effectLst/>
              <a:uLnTx/>
              <a:uFillTx/>
              <a:latin typeface="Arial Narrow" pitchFamily="34" charset="0"/>
              <a:ea typeface="+mj-ea"/>
              <a:cs typeface="+mj-cs"/>
            </a:endParaRPr>
          </a:p>
        </p:txBody>
      </p:sp>
      <p:sp>
        <p:nvSpPr>
          <p:cNvPr id="7" name="TextBox 6"/>
          <p:cNvSpPr txBox="1"/>
          <p:nvPr/>
        </p:nvSpPr>
        <p:spPr>
          <a:xfrm>
            <a:off x="6781800" y="5842337"/>
            <a:ext cx="2362200" cy="1015663"/>
          </a:xfrm>
          <a:prstGeom prst="rect">
            <a:avLst/>
          </a:prstGeom>
          <a:noFill/>
        </p:spPr>
        <p:txBody>
          <a:bodyPr wrap="square" rtlCol="0">
            <a:spAutoFit/>
          </a:bodyPr>
          <a:lstStyle/>
          <a:p>
            <a:pPr algn="r"/>
            <a:r>
              <a:rPr lang="en-US" sz="2000" dirty="0" smtClean="0">
                <a:latin typeface="Arial Narrow" pitchFamily="34" charset="0"/>
              </a:rPr>
              <a:t>Ashok </a:t>
            </a:r>
            <a:r>
              <a:rPr lang="en-US" sz="2000" dirty="0" err="1" smtClean="0">
                <a:latin typeface="Arial Narrow" pitchFamily="34" charset="0"/>
              </a:rPr>
              <a:t>Dohare</a:t>
            </a:r>
            <a:r>
              <a:rPr lang="en-US" sz="2000" dirty="0" smtClean="0">
                <a:latin typeface="Arial Narrow" pitchFamily="34" charset="0"/>
              </a:rPr>
              <a:t> IPS</a:t>
            </a:r>
          </a:p>
          <a:p>
            <a:pPr algn="r"/>
            <a:r>
              <a:rPr lang="en-US" sz="2000" dirty="0" smtClean="0">
                <a:latin typeface="Arial Narrow" pitchFamily="34" charset="0"/>
              </a:rPr>
              <a:t>Special DGP</a:t>
            </a:r>
          </a:p>
          <a:p>
            <a:pPr algn="r"/>
            <a:r>
              <a:rPr lang="en-US" sz="2000" dirty="0" smtClean="0">
                <a:latin typeface="Arial Narrow" pitchFamily="34" charset="0"/>
              </a:rPr>
              <a:t>MP State Cyber Police</a:t>
            </a:r>
            <a:endParaRPr lang="en-US" sz="2000" dirty="0">
              <a:latin typeface="Arial Narrow"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ChangeArrowheads="1"/>
          </p:cNvSpPr>
          <p:nvPr/>
        </p:nvSpPr>
        <p:spPr bwMode="auto">
          <a:xfrm>
            <a:off x="2133600" y="3319463"/>
            <a:ext cx="1752600" cy="1066800"/>
          </a:xfrm>
          <a:prstGeom prst="rect">
            <a:avLst/>
          </a:prstGeom>
          <a:solidFill>
            <a:srgbClr val="CCFFFF"/>
          </a:solidFill>
          <a:ln w="38100">
            <a:solidFill>
              <a:srgbClr val="FF0000"/>
            </a:solidFill>
            <a:miter lim="800000"/>
            <a:headEnd/>
            <a:tailEnd/>
          </a:ln>
          <a:effectLst/>
        </p:spPr>
        <p:txBody>
          <a:bodyPr wrap="none" anchor="ctr"/>
          <a:lstStyle/>
          <a:p>
            <a:pPr algn="ctr" eaLnBrk="0" hangingPunct="0"/>
            <a:r>
              <a:rPr lang="en-US" sz="2400" u="sng">
                <a:latin typeface="Arial Narrow" pitchFamily="34" charset="0"/>
              </a:rPr>
              <a:t>Man</a:t>
            </a:r>
          </a:p>
        </p:txBody>
      </p:sp>
      <p:sp>
        <p:nvSpPr>
          <p:cNvPr id="879619" name="Rectangle 3"/>
          <p:cNvSpPr>
            <a:spLocks noChangeArrowheads="1"/>
          </p:cNvSpPr>
          <p:nvPr/>
        </p:nvSpPr>
        <p:spPr bwMode="auto">
          <a:xfrm>
            <a:off x="5334000" y="3319463"/>
            <a:ext cx="1905000" cy="1066800"/>
          </a:xfrm>
          <a:prstGeom prst="rect">
            <a:avLst/>
          </a:prstGeom>
          <a:solidFill>
            <a:srgbClr val="FF99FF"/>
          </a:solidFill>
          <a:ln w="38100">
            <a:solidFill>
              <a:srgbClr val="FF0000"/>
            </a:solidFill>
            <a:miter lim="800000"/>
            <a:headEnd/>
            <a:tailEnd/>
          </a:ln>
          <a:effectLst/>
        </p:spPr>
        <p:txBody>
          <a:bodyPr wrap="none" anchor="ctr"/>
          <a:lstStyle/>
          <a:p>
            <a:pPr algn="ctr" eaLnBrk="0" hangingPunct="0"/>
            <a:r>
              <a:rPr lang="en-US" sz="2400">
                <a:latin typeface="Arial Narrow" pitchFamily="34" charset="0"/>
              </a:rPr>
              <a:t>Computer</a:t>
            </a:r>
          </a:p>
        </p:txBody>
      </p:sp>
      <p:sp>
        <p:nvSpPr>
          <p:cNvPr id="879620" name="Line 4"/>
          <p:cNvSpPr>
            <a:spLocks noChangeShapeType="1"/>
          </p:cNvSpPr>
          <p:nvPr/>
        </p:nvSpPr>
        <p:spPr bwMode="auto">
          <a:xfrm>
            <a:off x="3886200" y="3624263"/>
            <a:ext cx="1447800" cy="0"/>
          </a:xfrm>
          <a:prstGeom prst="line">
            <a:avLst/>
          </a:prstGeom>
          <a:noFill/>
          <a:ln w="76200">
            <a:solidFill>
              <a:schemeClr val="tx1"/>
            </a:solidFill>
            <a:round/>
            <a:headEnd/>
            <a:tailEnd type="triangle" w="med" len="med"/>
          </a:ln>
          <a:effectLst/>
        </p:spPr>
        <p:txBody>
          <a:bodyPr/>
          <a:lstStyle/>
          <a:p>
            <a:endParaRPr lang="en-US" sz="2400">
              <a:latin typeface="Arial Narrow" pitchFamily="34" charset="0"/>
            </a:endParaRPr>
          </a:p>
        </p:txBody>
      </p:sp>
      <p:sp>
        <p:nvSpPr>
          <p:cNvPr id="879621" name="Line 5"/>
          <p:cNvSpPr>
            <a:spLocks noChangeShapeType="1"/>
          </p:cNvSpPr>
          <p:nvPr/>
        </p:nvSpPr>
        <p:spPr bwMode="auto">
          <a:xfrm flipH="1">
            <a:off x="3886200" y="4005263"/>
            <a:ext cx="1447800" cy="0"/>
          </a:xfrm>
          <a:prstGeom prst="line">
            <a:avLst/>
          </a:prstGeom>
          <a:noFill/>
          <a:ln w="76200">
            <a:solidFill>
              <a:schemeClr val="tx1"/>
            </a:solidFill>
            <a:round/>
            <a:headEnd/>
            <a:tailEnd type="triangle" w="med" len="med"/>
          </a:ln>
          <a:effectLst/>
        </p:spPr>
        <p:txBody>
          <a:bodyPr/>
          <a:lstStyle/>
          <a:p>
            <a:endParaRPr lang="en-US" sz="2400">
              <a:latin typeface="Arial Narrow" pitchFamily="34" charset="0"/>
            </a:endParaRPr>
          </a:p>
        </p:txBody>
      </p:sp>
      <p:sp>
        <p:nvSpPr>
          <p:cNvPr id="879622" name="Text Box 6"/>
          <p:cNvSpPr txBox="1">
            <a:spLocks noChangeArrowheads="1"/>
          </p:cNvSpPr>
          <p:nvPr/>
        </p:nvSpPr>
        <p:spPr bwMode="auto">
          <a:xfrm>
            <a:off x="533400" y="566738"/>
            <a:ext cx="2491964" cy="584775"/>
          </a:xfrm>
          <a:prstGeom prst="rect">
            <a:avLst/>
          </a:prstGeom>
          <a:noFill/>
          <a:ln w="9525">
            <a:noFill/>
            <a:miter lim="800000"/>
            <a:headEnd/>
            <a:tailEnd/>
          </a:ln>
          <a:effectLst/>
        </p:spPr>
        <p:txBody>
          <a:bodyPr wrap="none">
            <a:spAutoFit/>
          </a:bodyPr>
          <a:lstStyle/>
          <a:p>
            <a:pPr eaLnBrk="0" hangingPunct="0"/>
            <a:r>
              <a:rPr lang="en-US" sz="3200" b="1" u="sng">
                <a:latin typeface="Arial Narrow" pitchFamily="34" charset="0"/>
              </a:rPr>
              <a:t>Computer Age</a:t>
            </a:r>
          </a:p>
        </p:txBody>
      </p:sp>
      <p:sp>
        <p:nvSpPr>
          <p:cNvPr id="879623" name="Text Box 7"/>
          <p:cNvSpPr txBox="1">
            <a:spLocks noChangeArrowheads="1"/>
          </p:cNvSpPr>
          <p:nvPr/>
        </p:nvSpPr>
        <p:spPr bwMode="auto">
          <a:xfrm>
            <a:off x="3053574" y="4497388"/>
            <a:ext cx="3436903" cy="1384995"/>
          </a:xfrm>
          <a:prstGeom prst="rect">
            <a:avLst/>
          </a:prstGeom>
          <a:noFill/>
          <a:ln w="9525">
            <a:noFill/>
            <a:miter lim="800000"/>
            <a:headEnd/>
            <a:tailEnd/>
          </a:ln>
          <a:effectLst/>
        </p:spPr>
        <p:txBody>
          <a:bodyPr wrap="none">
            <a:spAutoFit/>
          </a:bodyPr>
          <a:lstStyle/>
          <a:p>
            <a:pPr algn="ctr"/>
            <a:r>
              <a:rPr lang="en-US" sz="2800" dirty="0">
                <a:latin typeface="Arial Narrow" pitchFamily="34" charset="0"/>
              </a:rPr>
              <a:t>Efficient Communication </a:t>
            </a:r>
          </a:p>
          <a:p>
            <a:pPr algn="ctr"/>
            <a:r>
              <a:rPr lang="en-US" sz="2800" dirty="0">
                <a:latin typeface="Arial Narrow" pitchFamily="34" charset="0"/>
              </a:rPr>
              <a:t>Between</a:t>
            </a:r>
          </a:p>
          <a:p>
            <a:pPr algn="ctr"/>
            <a:r>
              <a:rPr lang="en-US" sz="2800" dirty="0">
                <a:latin typeface="Arial Narrow" pitchFamily="34" charset="0"/>
              </a:rPr>
              <a:t>Man and his Computer</a:t>
            </a:r>
          </a:p>
        </p:txBody>
      </p:sp>
      <p:pic>
        <p:nvPicPr>
          <p:cNvPr id="879624" name="Picture 8" descr="j0172564"/>
          <p:cNvPicPr>
            <a:picLocks noChangeAspect="1" noChangeArrowheads="1" noCrop="1"/>
          </p:cNvPicPr>
          <p:nvPr/>
        </p:nvPicPr>
        <p:blipFill>
          <a:blip r:embed="rId2" cstate="print"/>
          <a:srcRect/>
          <a:stretch>
            <a:fillRect/>
          </a:stretch>
        </p:blipFill>
        <p:spPr bwMode="auto">
          <a:xfrm>
            <a:off x="3200400" y="1524000"/>
            <a:ext cx="2209800" cy="147478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1000"/>
                                  </p:stCondLst>
                                  <p:childTnLst>
                                    <p:set>
                                      <p:cBhvr>
                                        <p:cTn id="6" dur="1" fill="hold">
                                          <p:stCondLst>
                                            <p:cond delay="0"/>
                                          </p:stCondLst>
                                        </p:cTn>
                                        <p:tgtEl>
                                          <p:spTgt spid="879624"/>
                                        </p:tgtEl>
                                        <p:attrNameLst>
                                          <p:attrName>style.visibility</p:attrName>
                                        </p:attrNameLst>
                                      </p:cBhvr>
                                      <p:to>
                                        <p:strVal val="visible"/>
                                      </p:to>
                                    </p:set>
                                    <p:animEffect transition="in" filter="box(in)">
                                      <p:cBhvr>
                                        <p:cTn id="7" dur="500"/>
                                        <p:tgtEl>
                                          <p:spTgt spid="879624"/>
                                        </p:tgtEl>
                                      </p:cBhvr>
                                    </p:animEffect>
                                  </p:childTnLst>
                                </p:cTn>
                              </p:par>
                            </p:childTnLst>
                          </p:cTn>
                        </p:par>
                        <p:par>
                          <p:cTn id="8" fill="hold">
                            <p:stCondLst>
                              <p:cond delay="1500"/>
                            </p:stCondLst>
                            <p:childTnLst>
                              <p:par>
                                <p:cTn id="9" presetID="4" presetClass="entr" presetSubtype="32" fill="hold" grpId="0" nodeType="afterEffect">
                                  <p:stCondLst>
                                    <p:cond delay="1000"/>
                                  </p:stCondLst>
                                  <p:childTnLst>
                                    <p:set>
                                      <p:cBhvr>
                                        <p:cTn id="10" dur="1" fill="hold">
                                          <p:stCondLst>
                                            <p:cond delay="0"/>
                                          </p:stCondLst>
                                        </p:cTn>
                                        <p:tgtEl>
                                          <p:spTgt spid="879618"/>
                                        </p:tgtEl>
                                        <p:attrNameLst>
                                          <p:attrName>style.visibility</p:attrName>
                                        </p:attrNameLst>
                                      </p:cBhvr>
                                      <p:to>
                                        <p:strVal val="visible"/>
                                      </p:to>
                                    </p:set>
                                    <p:animEffect transition="in" filter="box(out)">
                                      <p:cBhvr>
                                        <p:cTn id="11" dur="500"/>
                                        <p:tgtEl>
                                          <p:spTgt spid="879618"/>
                                        </p:tgtEl>
                                      </p:cBhvr>
                                    </p:animEffect>
                                  </p:childTnLst>
                                </p:cTn>
                              </p:par>
                            </p:childTnLst>
                          </p:cTn>
                        </p:par>
                        <p:par>
                          <p:cTn id="12" fill="hold">
                            <p:stCondLst>
                              <p:cond delay="3000"/>
                            </p:stCondLst>
                            <p:childTnLst>
                              <p:par>
                                <p:cTn id="13" presetID="4" presetClass="entr" presetSubtype="32" fill="hold" grpId="0" nodeType="afterEffect">
                                  <p:stCondLst>
                                    <p:cond delay="1000"/>
                                  </p:stCondLst>
                                  <p:childTnLst>
                                    <p:set>
                                      <p:cBhvr>
                                        <p:cTn id="14" dur="1" fill="hold">
                                          <p:stCondLst>
                                            <p:cond delay="0"/>
                                          </p:stCondLst>
                                        </p:cTn>
                                        <p:tgtEl>
                                          <p:spTgt spid="879619"/>
                                        </p:tgtEl>
                                        <p:attrNameLst>
                                          <p:attrName>style.visibility</p:attrName>
                                        </p:attrNameLst>
                                      </p:cBhvr>
                                      <p:to>
                                        <p:strVal val="visible"/>
                                      </p:to>
                                    </p:set>
                                    <p:animEffect transition="in" filter="box(out)">
                                      <p:cBhvr>
                                        <p:cTn id="15" dur="500"/>
                                        <p:tgtEl>
                                          <p:spTgt spid="879619"/>
                                        </p:tgtEl>
                                      </p:cBhvr>
                                    </p:animEffect>
                                  </p:childTnLst>
                                </p:cTn>
                              </p:par>
                            </p:childTnLst>
                          </p:cTn>
                        </p:par>
                        <p:par>
                          <p:cTn id="16" fill="hold">
                            <p:stCondLst>
                              <p:cond delay="4500"/>
                            </p:stCondLst>
                            <p:childTnLst>
                              <p:par>
                                <p:cTn id="17" presetID="4" presetClass="entr" presetSubtype="32" fill="hold" grpId="0" nodeType="afterEffect">
                                  <p:stCondLst>
                                    <p:cond delay="1000"/>
                                  </p:stCondLst>
                                  <p:childTnLst>
                                    <p:set>
                                      <p:cBhvr>
                                        <p:cTn id="18" dur="1" fill="hold">
                                          <p:stCondLst>
                                            <p:cond delay="0"/>
                                          </p:stCondLst>
                                        </p:cTn>
                                        <p:tgtEl>
                                          <p:spTgt spid="879620"/>
                                        </p:tgtEl>
                                        <p:attrNameLst>
                                          <p:attrName>style.visibility</p:attrName>
                                        </p:attrNameLst>
                                      </p:cBhvr>
                                      <p:to>
                                        <p:strVal val="visible"/>
                                      </p:to>
                                    </p:set>
                                    <p:animEffect transition="in" filter="box(out)">
                                      <p:cBhvr>
                                        <p:cTn id="19" dur="500"/>
                                        <p:tgtEl>
                                          <p:spTgt spid="879620"/>
                                        </p:tgtEl>
                                      </p:cBhvr>
                                    </p:animEffect>
                                  </p:childTnLst>
                                </p:cTn>
                              </p:par>
                            </p:childTnLst>
                          </p:cTn>
                        </p:par>
                        <p:par>
                          <p:cTn id="20" fill="hold">
                            <p:stCondLst>
                              <p:cond delay="6000"/>
                            </p:stCondLst>
                            <p:childTnLst>
                              <p:par>
                                <p:cTn id="21" presetID="4" presetClass="entr" presetSubtype="32" fill="hold" grpId="0" nodeType="afterEffect">
                                  <p:stCondLst>
                                    <p:cond delay="1000"/>
                                  </p:stCondLst>
                                  <p:childTnLst>
                                    <p:set>
                                      <p:cBhvr>
                                        <p:cTn id="22" dur="1" fill="hold">
                                          <p:stCondLst>
                                            <p:cond delay="0"/>
                                          </p:stCondLst>
                                        </p:cTn>
                                        <p:tgtEl>
                                          <p:spTgt spid="879621"/>
                                        </p:tgtEl>
                                        <p:attrNameLst>
                                          <p:attrName>style.visibility</p:attrName>
                                        </p:attrNameLst>
                                      </p:cBhvr>
                                      <p:to>
                                        <p:strVal val="visible"/>
                                      </p:to>
                                    </p:set>
                                    <p:animEffect transition="in" filter="box(out)">
                                      <p:cBhvr>
                                        <p:cTn id="23" dur="500"/>
                                        <p:tgtEl>
                                          <p:spTgt spid="879621"/>
                                        </p:tgtEl>
                                      </p:cBhvr>
                                    </p:animEffect>
                                  </p:childTnLst>
                                </p:cTn>
                              </p:par>
                            </p:childTnLst>
                          </p:cTn>
                        </p:par>
                        <p:par>
                          <p:cTn id="24" fill="hold">
                            <p:stCondLst>
                              <p:cond delay="7500"/>
                            </p:stCondLst>
                            <p:childTnLst>
                              <p:par>
                                <p:cTn id="25" presetID="4" presetClass="entr" presetSubtype="32" fill="hold" grpId="0" nodeType="afterEffect">
                                  <p:stCondLst>
                                    <p:cond delay="1000"/>
                                  </p:stCondLst>
                                  <p:childTnLst>
                                    <p:set>
                                      <p:cBhvr>
                                        <p:cTn id="26" dur="1" fill="hold">
                                          <p:stCondLst>
                                            <p:cond delay="0"/>
                                          </p:stCondLst>
                                        </p:cTn>
                                        <p:tgtEl>
                                          <p:spTgt spid="879623"/>
                                        </p:tgtEl>
                                        <p:attrNameLst>
                                          <p:attrName>style.visibility</p:attrName>
                                        </p:attrNameLst>
                                      </p:cBhvr>
                                      <p:to>
                                        <p:strVal val="visible"/>
                                      </p:to>
                                    </p:set>
                                    <p:animEffect transition="in" filter="box(out)">
                                      <p:cBhvr>
                                        <p:cTn id="27" dur="500"/>
                                        <p:tgtEl>
                                          <p:spTgt spid="879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8" grpId="0" animBg="1" autoUpdateAnimBg="0"/>
      <p:bldP spid="879619" grpId="0" animBg="1" autoUpdateAnimBg="0"/>
      <p:bldP spid="879620" grpId="0" animBg="1"/>
      <p:bldP spid="879621" grpId="0" animBg="1"/>
      <p:bldP spid="87962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14400" y="1676400"/>
            <a:ext cx="1219200" cy="457200"/>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a:r>
              <a:rPr lang="en-US" sz="2000" b="1">
                <a:latin typeface="Arial Narrow" pitchFamily="34" charset="0"/>
              </a:rPr>
              <a:t>E Record</a:t>
            </a:r>
          </a:p>
        </p:txBody>
      </p:sp>
      <p:sp>
        <p:nvSpPr>
          <p:cNvPr id="3" name="Rectangle 3"/>
          <p:cNvSpPr>
            <a:spLocks noChangeArrowheads="1"/>
          </p:cNvSpPr>
          <p:nvPr/>
        </p:nvSpPr>
        <p:spPr bwMode="auto">
          <a:xfrm>
            <a:off x="1066800" y="2895600"/>
            <a:ext cx="1066800" cy="533400"/>
          </a:xfrm>
          <a:prstGeom prst="rect">
            <a:avLst/>
          </a:prstGeom>
          <a:gradFill rotWithShape="0">
            <a:gsLst>
              <a:gs pos="0">
                <a:srgbClr val="FFFFFF"/>
              </a:gs>
              <a:gs pos="100000">
                <a:srgbClr val="FFFF00"/>
              </a:gs>
            </a:gsLst>
            <a:path path="shape">
              <a:fillToRect l="50000" t="50000" r="50000" b="50000"/>
            </a:path>
          </a:gradFill>
          <a:ln w="9525">
            <a:solidFill>
              <a:schemeClr val="tx1"/>
            </a:solidFill>
            <a:miter lim="800000"/>
            <a:headEnd/>
            <a:tailEnd/>
          </a:ln>
          <a:effectLst/>
        </p:spPr>
        <p:txBody>
          <a:bodyPr wrap="none" anchor="ctr"/>
          <a:lstStyle/>
          <a:p>
            <a:pPr algn="ctr"/>
            <a:r>
              <a:rPr lang="en-US" sz="2000" b="1">
                <a:latin typeface="Arial Narrow" pitchFamily="34" charset="0"/>
              </a:rPr>
              <a:t>PK A </a:t>
            </a:r>
          </a:p>
        </p:txBody>
      </p:sp>
      <p:cxnSp>
        <p:nvCxnSpPr>
          <p:cNvPr id="4" name="AutoShape 4"/>
          <p:cNvCxnSpPr>
            <a:cxnSpLocks noChangeShapeType="1"/>
            <a:stCxn id="2" idx="3"/>
            <a:endCxn id="3" idx="3"/>
          </p:cNvCxnSpPr>
          <p:nvPr/>
        </p:nvCxnSpPr>
        <p:spPr bwMode="auto">
          <a:xfrm>
            <a:off x="2133600" y="1905000"/>
            <a:ext cx="1588" cy="1257300"/>
          </a:xfrm>
          <a:prstGeom prst="bentConnector3">
            <a:avLst>
              <a:gd name="adj1" fmla="val 14400000"/>
            </a:avLst>
          </a:prstGeom>
          <a:noFill/>
          <a:ln w="38100">
            <a:solidFill>
              <a:schemeClr val="tx1"/>
            </a:solidFill>
            <a:miter lim="800000"/>
            <a:headEnd type="triangle" w="med" len="med"/>
            <a:tailEnd type="triangle" w="med" len="med"/>
          </a:ln>
          <a:effectLst/>
        </p:spPr>
      </p:cxnSp>
      <p:sp>
        <p:nvSpPr>
          <p:cNvPr id="5" name="Rectangle 5"/>
          <p:cNvSpPr>
            <a:spLocks noChangeArrowheads="1"/>
          </p:cNvSpPr>
          <p:nvPr/>
        </p:nvSpPr>
        <p:spPr bwMode="auto">
          <a:xfrm>
            <a:off x="3276600" y="2819400"/>
            <a:ext cx="1295400" cy="533400"/>
          </a:xfrm>
          <a:prstGeom prst="rect">
            <a:avLst/>
          </a:prstGeom>
          <a:gradFill rotWithShape="0">
            <a:gsLst>
              <a:gs pos="0">
                <a:srgbClr val="FFFFFF"/>
              </a:gs>
              <a:gs pos="100000">
                <a:srgbClr val="66FF33"/>
              </a:gs>
            </a:gsLst>
            <a:path path="shape">
              <a:fillToRect l="50000" t="50000" r="50000" b="50000"/>
            </a:path>
          </a:gradFill>
          <a:ln w="9525">
            <a:solidFill>
              <a:schemeClr val="tx1"/>
            </a:solidFill>
            <a:miter lim="800000"/>
            <a:headEnd/>
            <a:tailEnd/>
          </a:ln>
          <a:effectLst/>
        </p:spPr>
        <p:txBody>
          <a:bodyPr wrap="none" anchor="ctr"/>
          <a:lstStyle/>
          <a:p>
            <a:pPr algn="ctr"/>
            <a:r>
              <a:rPr lang="en-US" sz="2000" b="1">
                <a:latin typeface="Arial Narrow" pitchFamily="34" charset="0"/>
              </a:rPr>
              <a:t>CM 1  </a:t>
            </a:r>
          </a:p>
        </p:txBody>
      </p:sp>
      <p:cxnSp>
        <p:nvCxnSpPr>
          <p:cNvPr id="6" name="AutoShape 6"/>
          <p:cNvCxnSpPr>
            <a:cxnSpLocks noChangeShapeType="1"/>
            <a:endCxn id="5" idx="1"/>
          </p:cNvCxnSpPr>
          <p:nvPr/>
        </p:nvCxnSpPr>
        <p:spPr bwMode="auto">
          <a:xfrm>
            <a:off x="2362200" y="2590800"/>
            <a:ext cx="914400" cy="495300"/>
          </a:xfrm>
          <a:prstGeom prst="bentConnector3">
            <a:avLst>
              <a:gd name="adj1" fmla="val 50000"/>
            </a:avLst>
          </a:prstGeom>
          <a:noFill/>
          <a:ln w="38100">
            <a:solidFill>
              <a:schemeClr val="tx1"/>
            </a:solidFill>
            <a:miter lim="800000"/>
            <a:headEnd/>
            <a:tailEnd type="triangle" w="med" len="med"/>
          </a:ln>
          <a:effectLst/>
        </p:spPr>
      </p:cxnSp>
      <p:sp>
        <p:nvSpPr>
          <p:cNvPr id="7" name="Oval 7"/>
          <p:cNvSpPr>
            <a:spLocks noChangeArrowheads="1"/>
          </p:cNvSpPr>
          <p:nvPr/>
        </p:nvSpPr>
        <p:spPr bwMode="auto">
          <a:xfrm>
            <a:off x="3429000" y="1219200"/>
            <a:ext cx="914400" cy="914400"/>
          </a:xfrm>
          <a:prstGeom prst="ellipse">
            <a:avLst/>
          </a:prstGeom>
          <a:gradFill rotWithShape="0">
            <a:gsLst>
              <a:gs pos="0">
                <a:srgbClr val="FFFFFF"/>
              </a:gs>
              <a:gs pos="100000">
                <a:srgbClr val="33CCFF"/>
              </a:gs>
            </a:gsLst>
            <a:path path="shape">
              <a:fillToRect l="50000" t="50000" r="50000" b="50000"/>
            </a:path>
          </a:gradFill>
          <a:ln w="9525">
            <a:solidFill>
              <a:schemeClr val="tx1"/>
            </a:solidFill>
            <a:miter lim="800000"/>
            <a:headEnd/>
            <a:tailEnd/>
          </a:ln>
          <a:effectLst/>
        </p:spPr>
        <p:txBody>
          <a:bodyPr wrap="none" anchor="ctr"/>
          <a:lstStyle/>
          <a:p>
            <a:pPr algn="ctr"/>
            <a:r>
              <a:rPr lang="en-US" sz="2000" b="1">
                <a:latin typeface="Arial Narrow" pitchFamily="34" charset="0"/>
              </a:rPr>
              <a:t>PuK B</a:t>
            </a:r>
          </a:p>
        </p:txBody>
      </p:sp>
      <p:cxnSp>
        <p:nvCxnSpPr>
          <p:cNvPr id="8" name="AutoShape 8"/>
          <p:cNvCxnSpPr>
            <a:cxnSpLocks noChangeShapeType="1"/>
            <a:stCxn id="7" idx="6"/>
            <a:endCxn id="5" idx="3"/>
          </p:cNvCxnSpPr>
          <p:nvPr/>
        </p:nvCxnSpPr>
        <p:spPr bwMode="auto">
          <a:xfrm>
            <a:off x="4343400" y="1676400"/>
            <a:ext cx="228600" cy="1409700"/>
          </a:xfrm>
          <a:prstGeom prst="bentConnector3">
            <a:avLst>
              <a:gd name="adj1" fmla="val 200000"/>
            </a:avLst>
          </a:prstGeom>
          <a:noFill/>
          <a:ln w="38100">
            <a:solidFill>
              <a:schemeClr val="tx1"/>
            </a:solidFill>
            <a:miter lim="800000"/>
            <a:headEnd type="triangle" w="med" len="med"/>
            <a:tailEnd type="triangle" w="med" len="med"/>
          </a:ln>
          <a:effectLst/>
        </p:spPr>
      </p:cxnSp>
      <p:sp>
        <p:nvSpPr>
          <p:cNvPr id="9" name="Rectangle 9"/>
          <p:cNvSpPr>
            <a:spLocks noChangeArrowheads="1"/>
          </p:cNvSpPr>
          <p:nvPr/>
        </p:nvSpPr>
        <p:spPr bwMode="auto">
          <a:xfrm>
            <a:off x="5943600" y="1981200"/>
            <a:ext cx="1752600" cy="457200"/>
          </a:xfrm>
          <a:prstGeom prst="rect">
            <a:avLst/>
          </a:prstGeom>
          <a:gradFill rotWithShape="0">
            <a:gsLst>
              <a:gs pos="0">
                <a:srgbClr val="FFFFFF"/>
              </a:gs>
              <a:gs pos="100000">
                <a:srgbClr val="CCFFCC"/>
              </a:gs>
            </a:gsLst>
            <a:path path="shape">
              <a:fillToRect l="50000" t="50000" r="50000" b="50000"/>
            </a:path>
          </a:gradFill>
          <a:ln w="9525">
            <a:solidFill>
              <a:schemeClr val="tx1"/>
            </a:solidFill>
            <a:miter lim="800000"/>
            <a:headEnd/>
            <a:tailEnd/>
          </a:ln>
          <a:effectLst/>
        </p:spPr>
        <p:txBody>
          <a:bodyPr wrap="none" anchor="ctr"/>
          <a:lstStyle/>
          <a:p>
            <a:pPr algn="ctr"/>
            <a:r>
              <a:rPr lang="en-US" sz="2000" b="1">
                <a:latin typeface="Arial Narrow" pitchFamily="34" charset="0"/>
              </a:rPr>
              <a:t>CM 2</a:t>
            </a:r>
          </a:p>
        </p:txBody>
      </p:sp>
      <p:cxnSp>
        <p:nvCxnSpPr>
          <p:cNvPr id="10" name="AutoShape 10"/>
          <p:cNvCxnSpPr>
            <a:cxnSpLocks noChangeShapeType="1"/>
            <a:endCxn id="9" idx="1"/>
          </p:cNvCxnSpPr>
          <p:nvPr/>
        </p:nvCxnSpPr>
        <p:spPr bwMode="auto">
          <a:xfrm>
            <a:off x="4800600" y="2209800"/>
            <a:ext cx="1143000" cy="0"/>
          </a:xfrm>
          <a:prstGeom prst="straightConnector1">
            <a:avLst/>
          </a:prstGeom>
          <a:noFill/>
          <a:ln w="38100">
            <a:solidFill>
              <a:schemeClr val="tx1"/>
            </a:solidFill>
            <a:miter lim="800000"/>
            <a:headEnd/>
            <a:tailEnd type="triangle" w="med" len="med"/>
          </a:ln>
          <a:effectLst/>
        </p:spPr>
      </p:cxnSp>
      <p:sp>
        <p:nvSpPr>
          <p:cNvPr id="11" name="Rectangle 11"/>
          <p:cNvSpPr>
            <a:spLocks noChangeArrowheads="1"/>
          </p:cNvSpPr>
          <p:nvPr/>
        </p:nvSpPr>
        <p:spPr bwMode="auto">
          <a:xfrm>
            <a:off x="5943600" y="3657600"/>
            <a:ext cx="1752600" cy="457200"/>
          </a:xfrm>
          <a:prstGeom prst="rect">
            <a:avLst/>
          </a:prstGeom>
          <a:gradFill rotWithShape="0">
            <a:gsLst>
              <a:gs pos="0">
                <a:srgbClr val="FFFFFF"/>
              </a:gs>
              <a:gs pos="100000">
                <a:srgbClr val="CCFFCC"/>
              </a:gs>
            </a:gsLst>
            <a:path path="shape">
              <a:fillToRect l="50000" t="50000" r="50000" b="50000"/>
            </a:path>
          </a:gradFill>
          <a:ln w="9525">
            <a:solidFill>
              <a:schemeClr val="tx1"/>
            </a:solidFill>
            <a:miter lim="800000"/>
            <a:headEnd/>
            <a:tailEnd/>
          </a:ln>
          <a:effectLst/>
        </p:spPr>
        <p:txBody>
          <a:bodyPr wrap="none" anchor="ctr"/>
          <a:lstStyle/>
          <a:p>
            <a:pPr algn="ctr"/>
            <a:r>
              <a:rPr lang="en-US" sz="2000" b="1">
                <a:latin typeface="Arial Narrow" pitchFamily="34" charset="0"/>
              </a:rPr>
              <a:t>CM 2</a:t>
            </a:r>
          </a:p>
        </p:txBody>
      </p:sp>
      <p:cxnSp>
        <p:nvCxnSpPr>
          <p:cNvPr id="12" name="AutoShape 12"/>
          <p:cNvCxnSpPr>
            <a:cxnSpLocks noChangeShapeType="1"/>
            <a:stCxn id="9" idx="2"/>
            <a:endCxn id="11" idx="0"/>
          </p:cNvCxnSpPr>
          <p:nvPr/>
        </p:nvCxnSpPr>
        <p:spPr bwMode="auto">
          <a:xfrm rot="5400000">
            <a:off x="6210300" y="3048000"/>
            <a:ext cx="1219200" cy="0"/>
          </a:xfrm>
          <a:prstGeom prst="straightConnector1">
            <a:avLst/>
          </a:prstGeom>
          <a:noFill/>
          <a:ln w="38100">
            <a:solidFill>
              <a:schemeClr val="tx1"/>
            </a:solidFill>
            <a:miter lim="800000"/>
            <a:headEnd type="triangle" w="med" len="med"/>
            <a:tailEnd type="triangle" w="med" len="med"/>
          </a:ln>
          <a:effectLst/>
        </p:spPr>
      </p:cxnSp>
      <p:sp>
        <p:nvSpPr>
          <p:cNvPr id="13" name="Oval 13"/>
          <p:cNvSpPr>
            <a:spLocks noChangeArrowheads="1"/>
          </p:cNvSpPr>
          <p:nvPr/>
        </p:nvSpPr>
        <p:spPr bwMode="auto">
          <a:xfrm>
            <a:off x="3429000" y="5181600"/>
            <a:ext cx="914400" cy="914400"/>
          </a:xfrm>
          <a:prstGeom prst="ellipse">
            <a:avLst/>
          </a:prstGeom>
          <a:gradFill rotWithShape="0">
            <a:gsLst>
              <a:gs pos="0">
                <a:srgbClr val="FFFFFF"/>
              </a:gs>
              <a:gs pos="100000">
                <a:srgbClr val="FFFF00"/>
              </a:gs>
            </a:gsLst>
            <a:path path="shape">
              <a:fillToRect l="50000" t="50000" r="50000" b="50000"/>
            </a:path>
          </a:gradFill>
          <a:ln w="9525">
            <a:solidFill>
              <a:schemeClr val="tx1"/>
            </a:solidFill>
            <a:miter lim="800000"/>
            <a:headEnd/>
            <a:tailEnd/>
          </a:ln>
          <a:effectLst/>
        </p:spPr>
        <p:txBody>
          <a:bodyPr wrap="none" anchor="ctr"/>
          <a:lstStyle/>
          <a:p>
            <a:pPr algn="ctr"/>
            <a:r>
              <a:rPr lang="en-US" sz="2000" b="1">
                <a:latin typeface="Arial Narrow" pitchFamily="34" charset="0"/>
              </a:rPr>
              <a:t>PuK A</a:t>
            </a:r>
          </a:p>
        </p:txBody>
      </p:sp>
      <p:sp>
        <p:nvSpPr>
          <p:cNvPr id="14" name="Rectangle 14"/>
          <p:cNvSpPr>
            <a:spLocks noChangeArrowheads="1"/>
          </p:cNvSpPr>
          <p:nvPr/>
        </p:nvSpPr>
        <p:spPr bwMode="auto">
          <a:xfrm>
            <a:off x="5943600" y="4876800"/>
            <a:ext cx="1524000" cy="457200"/>
          </a:xfrm>
          <a:prstGeom prst="rect">
            <a:avLst/>
          </a:prstGeom>
          <a:gradFill rotWithShape="0">
            <a:gsLst>
              <a:gs pos="0">
                <a:srgbClr val="FFFFFF"/>
              </a:gs>
              <a:gs pos="100000">
                <a:srgbClr val="33CCFF"/>
              </a:gs>
            </a:gsLst>
            <a:path path="shape">
              <a:fillToRect l="50000" t="50000" r="50000" b="50000"/>
            </a:path>
          </a:gradFill>
          <a:ln w="9525">
            <a:solidFill>
              <a:schemeClr val="tx1"/>
            </a:solidFill>
            <a:miter lim="800000"/>
            <a:headEnd/>
            <a:tailEnd/>
          </a:ln>
          <a:effectLst/>
        </p:spPr>
        <p:txBody>
          <a:bodyPr wrap="none" anchor="ctr"/>
          <a:lstStyle/>
          <a:p>
            <a:pPr algn="ctr"/>
            <a:r>
              <a:rPr lang="en-US" sz="2000" b="1">
                <a:latin typeface="Arial Narrow" pitchFamily="34" charset="0"/>
              </a:rPr>
              <a:t>PK B</a:t>
            </a:r>
          </a:p>
        </p:txBody>
      </p:sp>
      <p:cxnSp>
        <p:nvCxnSpPr>
          <p:cNvPr id="15" name="AutoShape 15"/>
          <p:cNvCxnSpPr>
            <a:cxnSpLocks noChangeShapeType="1"/>
            <a:stCxn id="11" idx="1"/>
            <a:endCxn id="14" idx="1"/>
          </p:cNvCxnSpPr>
          <p:nvPr/>
        </p:nvCxnSpPr>
        <p:spPr bwMode="auto">
          <a:xfrm rot="10800000" flipH="1" flipV="1">
            <a:off x="5943600" y="3886200"/>
            <a:ext cx="1588" cy="1219200"/>
          </a:xfrm>
          <a:prstGeom prst="bentConnector3">
            <a:avLst>
              <a:gd name="adj1" fmla="val -14400000"/>
            </a:avLst>
          </a:prstGeom>
          <a:noFill/>
          <a:ln w="38100">
            <a:solidFill>
              <a:schemeClr val="tx1"/>
            </a:solidFill>
            <a:miter lim="800000"/>
            <a:headEnd type="triangle" w="med" len="med"/>
            <a:tailEnd type="triangle" w="med" len="med"/>
          </a:ln>
          <a:effectLst/>
        </p:spPr>
      </p:cxnSp>
      <p:sp>
        <p:nvSpPr>
          <p:cNvPr id="16" name="Rectangle 16"/>
          <p:cNvSpPr>
            <a:spLocks noChangeArrowheads="1"/>
          </p:cNvSpPr>
          <p:nvPr/>
        </p:nvSpPr>
        <p:spPr bwMode="auto">
          <a:xfrm>
            <a:off x="3352800" y="4267200"/>
            <a:ext cx="1371600" cy="457200"/>
          </a:xfrm>
          <a:prstGeom prst="rect">
            <a:avLst/>
          </a:prstGeom>
          <a:gradFill rotWithShape="0">
            <a:gsLst>
              <a:gs pos="0">
                <a:srgbClr val="FFFFFF"/>
              </a:gs>
              <a:gs pos="100000">
                <a:srgbClr val="66FF33"/>
              </a:gs>
            </a:gsLst>
            <a:path path="shape">
              <a:fillToRect l="50000" t="50000" r="50000" b="50000"/>
            </a:path>
          </a:gradFill>
          <a:ln w="9525">
            <a:solidFill>
              <a:schemeClr val="tx1"/>
            </a:solidFill>
            <a:miter lim="800000"/>
            <a:headEnd/>
            <a:tailEnd/>
          </a:ln>
          <a:effectLst/>
        </p:spPr>
        <p:txBody>
          <a:bodyPr wrap="none" anchor="ctr"/>
          <a:lstStyle/>
          <a:p>
            <a:pPr algn="ctr"/>
            <a:r>
              <a:rPr lang="en-US" sz="2000" b="1">
                <a:latin typeface="Arial Narrow" pitchFamily="34" charset="0"/>
              </a:rPr>
              <a:t>CM 1</a:t>
            </a:r>
          </a:p>
        </p:txBody>
      </p:sp>
      <p:cxnSp>
        <p:nvCxnSpPr>
          <p:cNvPr id="17" name="AutoShape 17"/>
          <p:cNvCxnSpPr>
            <a:cxnSpLocks noChangeShapeType="1"/>
            <a:endCxn id="16" idx="3"/>
          </p:cNvCxnSpPr>
          <p:nvPr/>
        </p:nvCxnSpPr>
        <p:spPr bwMode="auto">
          <a:xfrm rot="10800000">
            <a:off x="4724400" y="4495800"/>
            <a:ext cx="990600" cy="0"/>
          </a:xfrm>
          <a:prstGeom prst="straightConnector1">
            <a:avLst/>
          </a:prstGeom>
          <a:noFill/>
          <a:ln w="38100">
            <a:solidFill>
              <a:schemeClr val="tx1"/>
            </a:solidFill>
            <a:miter lim="800000"/>
            <a:headEnd/>
            <a:tailEnd type="triangle" w="med" len="med"/>
          </a:ln>
          <a:effectLst/>
        </p:spPr>
      </p:cxnSp>
      <p:cxnSp>
        <p:nvCxnSpPr>
          <p:cNvPr id="18" name="AutoShape 18"/>
          <p:cNvCxnSpPr>
            <a:cxnSpLocks noChangeShapeType="1"/>
            <a:stCxn id="16" idx="1"/>
            <a:endCxn id="13" idx="2"/>
          </p:cNvCxnSpPr>
          <p:nvPr/>
        </p:nvCxnSpPr>
        <p:spPr bwMode="auto">
          <a:xfrm rot="10800000" flipH="1" flipV="1">
            <a:off x="3352800" y="4495800"/>
            <a:ext cx="76200" cy="1143000"/>
          </a:xfrm>
          <a:prstGeom prst="bentConnector3">
            <a:avLst>
              <a:gd name="adj1" fmla="val -300000"/>
            </a:avLst>
          </a:prstGeom>
          <a:noFill/>
          <a:ln w="38100">
            <a:solidFill>
              <a:schemeClr val="tx1"/>
            </a:solidFill>
            <a:miter lim="800000"/>
            <a:headEnd type="triangle" w="med" len="med"/>
            <a:tailEnd type="triangle" w="med" len="med"/>
          </a:ln>
          <a:effectLst/>
        </p:spPr>
      </p:cxnSp>
      <p:sp>
        <p:nvSpPr>
          <p:cNvPr id="19" name="Rectangle 19"/>
          <p:cNvSpPr>
            <a:spLocks noChangeArrowheads="1"/>
          </p:cNvSpPr>
          <p:nvPr/>
        </p:nvSpPr>
        <p:spPr bwMode="auto">
          <a:xfrm>
            <a:off x="990600" y="4648200"/>
            <a:ext cx="1295400" cy="457200"/>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a:r>
              <a:rPr lang="en-US" sz="2000" b="1">
                <a:latin typeface="Arial Narrow" pitchFamily="34" charset="0"/>
              </a:rPr>
              <a:t>E Record</a:t>
            </a:r>
          </a:p>
        </p:txBody>
      </p:sp>
      <p:cxnSp>
        <p:nvCxnSpPr>
          <p:cNvPr id="20" name="AutoShape 20"/>
          <p:cNvCxnSpPr>
            <a:cxnSpLocks noChangeShapeType="1"/>
            <a:endCxn id="19" idx="3"/>
          </p:cNvCxnSpPr>
          <p:nvPr/>
        </p:nvCxnSpPr>
        <p:spPr bwMode="auto">
          <a:xfrm rot="10800000">
            <a:off x="2286000" y="4876800"/>
            <a:ext cx="838200" cy="0"/>
          </a:xfrm>
          <a:prstGeom prst="straightConnector1">
            <a:avLst/>
          </a:prstGeom>
          <a:noFill/>
          <a:ln w="38100">
            <a:solidFill>
              <a:schemeClr val="tx1"/>
            </a:solidFill>
            <a:miter lim="800000"/>
            <a:headEnd/>
            <a:tailEnd type="triangle" w="med" len="med"/>
          </a:ln>
          <a:effectLst/>
        </p:spPr>
      </p:cxnSp>
      <p:sp>
        <p:nvSpPr>
          <p:cNvPr id="21" name="AutoShape 21"/>
          <p:cNvSpPr>
            <a:spLocks noChangeArrowheads="1"/>
          </p:cNvSpPr>
          <p:nvPr/>
        </p:nvSpPr>
        <p:spPr bwMode="auto">
          <a:xfrm>
            <a:off x="5638800" y="2743200"/>
            <a:ext cx="2362200" cy="685800"/>
          </a:xfrm>
          <a:prstGeom prst="cloudCallout">
            <a:avLst>
              <a:gd name="adj1" fmla="val 23722"/>
              <a:gd name="adj2" fmla="val -4398"/>
            </a:avLst>
          </a:prstGeom>
          <a:gradFill rotWithShape="0">
            <a:gsLst>
              <a:gs pos="0">
                <a:schemeClr val="bg1"/>
              </a:gs>
              <a:gs pos="100000">
                <a:srgbClr val="0000FF"/>
              </a:gs>
            </a:gsLst>
            <a:path path="rect">
              <a:fillToRect l="50000" t="50000" r="50000" b="50000"/>
            </a:path>
          </a:gradFill>
          <a:ln w="9525">
            <a:solidFill>
              <a:schemeClr val="tx1"/>
            </a:solidFill>
            <a:round/>
            <a:headEnd/>
            <a:tailEnd/>
          </a:ln>
          <a:effectLst/>
        </p:spPr>
        <p:txBody>
          <a:bodyPr wrap="none" anchor="ctr"/>
          <a:lstStyle/>
          <a:p>
            <a:pPr algn="ctr"/>
            <a:r>
              <a:rPr lang="en-US" sz="2000" b="1">
                <a:latin typeface="Arial Narrow" pitchFamily="34" charset="0"/>
              </a:rPr>
              <a:t>Transmit</a:t>
            </a:r>
          </a:p>
        </p:txBody>
      </p:sp>
      <p:sp>
        <p:nvSpPr>
          <p:cNvPr id="22" name="Text Box 22"/>
          <p:cNvSpPr txBox="1">
            <a:spLocks noChangeArrowheads="1"/>
          </p:cNvSpPr>
          <p:nvPr/>
        </p:nvSpPr>
        <p:spPr bwMode="auto">
          <a:xfrm>
            <a:off x="593725" y="528638"/>
            <a:ext cx="2582758" cy="646331"/>
          </a:xfrm>
          <a:prstGeom prst="rect">
            <a:avLst/>
          </a:prstGeom>
          <a:noFill/>
          <a:ln w="9525">
            <a:noFill/>
            <a:miter lim="800000"/>
            <a:headEnd/>
            <a:tailEnd/>
          </a:ln>
          <a:effectLst/>
        </p:spPr>
        <p:txBody>
          <a:bodyPr wrap="none">
            <a:spAutoFit/>
          </a:bodyPr>
          <a:lstStyle/>
          <a:p>
            <a:r>
              <a:rPr lang="en-US" sz="3600" b="1" u="sng" dirty="0">
                <a:latin typeface="Arial Narrow" pitchFamily="34" charset="0"/>
              </a:rPr>
              <a:t>The Solution </a:t>
            </a:r>
          </a:p>
        </p:txBody>
      </p:sp>
      <p:sp>
        <p:nvSpPr>
          <p:cNvPr id="23" name="Text Box 23"/>
          <p:cNvSpPr txBox="1">
            <a:spLocks noChangeArrowheads="1"/>
          </p:cNvSpPr>
          <p:nvPr/>
        </p:nvSpPr>
        <p:spPr bwMode="auto">
          <a:xfrm>
            <a:off x="304800" y="6019800"/>
            <a:ext cx="8153400" cy="523220"/>
          </a:xfrm>
          <a:prstGeom prst="rect">
            <a:avLst/>
          </a:prstGeom>
          <a:noFill/>
          <a:ln w="9525">
            <a:solidFill>
              <a:schemeClr val="bg1"/>
            </a:solidFill>
            <a:miter lim="800000"/>
            <a:headEnd/>
            <a:tailEnd/>
          </a:ln>
          <a:effectLst/>
        </p:spPr>
        <p:txBody>
          <a:bodyPr>
            <a:spAutoFit/>
          </a:bodyPr>
          <a:lstStyle/>
          <a:p>
            <a:pPr algn="ctr"/>
            <a:r>
              <a:rPr lang="en-US" sz="2800" b="1" dirty="0">
                <a:latin typeface="Arial Narrow" pitchFamily="34" charset="0"/>
              </a:rPr>
              <a:t>We have achieved </a:t>
            </a:r>
            <a:r>
              <a:rPr lang="en-US" sz="2800" b="1" u="sng" dirty="0">
                <a:latin typeface="Arial Narrow" pitchFamily="34" charset="0"/>
              </a:rPr>
              <a:t>Confidentiality</a:t>
            </a:r>
            <a:r>
              <a:rPr lang="en-US" sz="2800" b="1" dirty="0">
                <a:latin typeface="Arial Narrow" pitchFamily="34" charset="0"/>
              </a:rPr>
              <a:t> of our documents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par>
                          <p:cTn id="8" fill="hold">
                            <p:stCondLst>
                              <p:cond delay="500"/>
                            </p:stCondLst>
                            <p:childTnLst>
                              <p:par>
                                <p:cTn id="9" presetID="4" presetClass="entr" presetSubtype="32"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box(out)">
                                      <p:cBhvr>
                                        <p:cTn id="11" dur="500"/>
                                        <p:tgtEl>
                                          <p:spTgt spid="4"/>
                                        </p:tgtEl>
                                      </p:cBhvr>
                                    </p:animEffect>
                                  </p:childTnLst>
                                </p:cTn>
                              </p:par>
                            </p:childTnLst>
                          </p:cTn>
                        </p:par>
                        <p:par>
                          <p:cTn id="12" fill="hold">
                            <p:stCondLst>
                              <p:cond delay="2000"/>
                            </p:stCondLst>
                            <p:childTnLst>
                              <p:par>
                                <p:cTn id="13" presetID="4" presetClass="entr" presetSubtype="32"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box(out)">
                                      <p:cBhvr>
                                        <p:cTn id="15" dur="500"/>
                                        <p:tgtEl>
                                          <p:spTgt spid="6"/>
                                        </p:tgtEl>
                                      </p:cBhvr>
                                    </p:animEffect>
                                  </p:childTnLst>
                                </p:cTn>
                              </p:par>
                            </p:childTnLst>
                          </p:cTn>
                        </p:par>
                        <p:par>
                          <p:cTn id="16" fill="hold">
                            <p:stCondLst>
                              <p:cond delay="3500"/>
                            </p:stCondLst>
                            <p:childTnLst>
                              <p:par>
                                <p:cTn id="17" presetID="4" presetClass="entr" presetSubtype="32"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out)">
                                      <p:cBhvr>
                                        <p:cTn id="24" dur="500"/>
                                        <p:tgtEl>
                                          <p:spTgt spid="7"/>
                                        </p:tgtEl>
                                      </p:cBhvr>
                                    </p:animEffect>
                                  </p:childTnLst>
                                </p:cTn>
                              </p:par>
                            </p:childTnLst>
                          </p:cTn>
                        </p:par>
                        <p:par>
                          <p:cTn id="25" fill="hold">
                            <p:stCondLst>
                              <p:cond delay="500"/>
                            </p:stCondLst>
                            <p:childTnLst>
                              <p:par>
                                <p:cTn id="26" presetID="4" presetClass="entr" presetSubtype="32" fill="hold" nodeType="afterEffect">
                                  <p:stCondLst>
                                    <p:cond delay="1000"/>
                                  </p:stCondLst>
                                  <p:childTnLst>
                                    <p:set>
                                      <p:cBhvr>
                                        <p:cTn id="27" dur="1" fill="hold">
                                          <p:stCondLst>
                                            <p:cond delay="0"/>
                                          </p:stCondLst>
                                        </p:cTn>
                                        <p:tgtEl>
                                          <p:spTgt spid="8"/>
                                        </p:tgtEl>
                                        <p:attrNameLst>
                                          <p:attrName>style.visibility</p:attrName>
                                        </p:attrNameLst>
                                      </p:cBhvr>
                                      <p:to>
                                        <p:strVal val="visible"/>
                                      </p:to>
                                    </p:set>
                                    <p:animEffect transition="in" filter="box(out)">
                                      <p:cBhvr>
                                        <p:cTn id="28" dur="500"/>
                                        <p:tgtEl>
                                          <p:spTgt spid="8"/>
                                        </p:tgtEl>
                                      </p:cBhvr>
                                    </p:animEffect>
                                  </p:childTnLst>
                                </p:cTn>
                              </p:par>
                            </p:childTnLst>
                          </p:cTn>
                        </p:par>
                        <p:par>
                          <p:cTn id="29" fill="hold">
                            <p:stCondLst>
                              <p:cond delay="2000"/>
                            </p:stCondLst>
                            <p:childTnLst>
                              <p:par>
                                <p:cTn id="30" presetID="4" presetClass="entr" presetSubtype="32" fill="hold" nodeType="afterEffect">
                                  <p:stCondLst>
                                    <p:cond delay="1000"/>
                                  </p:stCondLst>
                                  <p:childTnLst>
                                    <p:set>
                                      <p:cBhvr>
                                        <p:cTn id="31" dur="1" fill="hold">
                                          <p:stCondLst>
                                            <p:cond delay="0"/>
                                          </p:stCondLst>
                                        </p:cTn>
                                        <p:tgtEl>
                                          <p:spTgt spid="10"/>
                                        </p:tgtEl>
                                        <p:attrNameLst>
                                          <p:attrName>style.visibility</p:attrName>
                                        </p:attrNameLst>
                                      </p:cBhvr>
                                      <p:to>
                                        <p:strVal val="visible"/>
                                      </p:to>
                                    </p:set>
                                    <p:animEffect transition="in" filter="box(out)">
                                      <p:cBhvr>
                                        <p:cTn id="32" dur="500"/>
                                        <p:tgtEl>
                                          <p:spTgt spid="10"/>
                                        </p:tgtEl>
                                      </p:cBhvr>
                                    </p:animEffect>
                                  </p:childTnLst>
                                </p:cTn>
                              </p:par>
                            </p:childTnLst>
                          </p:cTn>
                        </p:par>
                        <p:par>
                          <p:cTn id="33" fill="hold">
                            <p:stCondLst>
                              <p:cond delay="3500"/>
                            </p:stCondLst>
                            <p:childTnLst>
                              <p:par>
                                <p:cTn id="34" presetID="4" presetClass="entr" presetSubtype="32" fill="hold" grpId="0" nodeType="after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box(out)">
                                      <p:cBhvr>
                                        <p:cTn id="36" dur="500"/>
                                        <p:tgtEl>
                                          <p:spTgt spid="9"/>
                                        </p:tgtEl>
                                      </p:cBhvr>
                                    </p:animEffect>
                                  </p:childTnLst>
                                </p:cTn>
                              </p:par>
                            </p:childTnLst>
                          </p:cTn>
                        </p:par>
                        <p:par>
                          <p:cTn id="37" fill="hold">
                            <p:stCondLst>
                              <p:cond delay="5000"/>
                            </p:stCondLst>
                            <p:childTnLst>
                              <p:par>
                                <p:cTn id="38" presetID="4" presetClass="entr" presetSubtype="32" fill="hold" nodeType="afterEffect">
                                  <p:stCondLst>
                                    <p:cond delay="1000"/>
                                  </p:stCondLst>
                                  <p:childTnLst>
                                    <p:set>
                                      <p:cBhvr>
                                        <p:cTn id="39" dur="1" fill="hold">
                                          <p:stCondLst>
                                            <p:cond delay="0"/>
                                          </p:stCondLst>
                                        </p:cTn>
                                        <p:tgtEl>
                                          <p:spTgt spid="12"/>
                                        </p:tgtEl>
                                        <p:attrNameLst>
                                          <p:attrName>style.visibility</p:attrName>
                                        </p:attrNameLst>
                                      </p:cBhvr>
                                      <p:to>
                                        <p:strVal val="visible"/>
                                      </p:to>
                                    </p:set>
                                    <p:animEffect transition="in" filter="box(out)">
                                      <p:cBhvr>
                                        <p:cTn id="40" dur="500"/>
                                        <p:tgtEl>
                                          <p:spTgt spid="12"/>
                                        </p:tgtEl>
                                      </p:cBhvr>
                                    </p:animEffect>
                                  </p:childTnLst>
                                </p:cTn>
                              </p:par>
                            </p:childTnLst>
                          </p:cTn>
                        </p:par>
                        <p:par>
                          <p:cTn id="41" fill="hold">
                            <p:stCondLst>
                              <p:cond delay="6500"/>
                            </p:stCondLst>
                            <p:childTnLst>
                              <p:par>
                                <p:cTn id="42" presetID="4" presetClass="entr" presetSubtype="32" fill="hold" grpId="0" nodeType="afterEffect">
                                  <p:stCondLst>
                                    <p:cond delay="1000"/>
                                  </p:stCondLst>
                                  <p:childTnLst>
                                    <p:set>
                                      <p:cBhvr>
                                        <p:cTn id="43" dur="1" fill="hold">
                                          <p:stCondLst>
                                            <p:cond delay="0"/>
                                          </p:stCondLst>
                                        </p:cTn>
                                        <p:tgtEl>
                                          <p:spTgt spid="21"/>
                                        </p:tgtEl>
                                        <p:attrNameLst>
                                          <p:attrName>style.visibility</p:attrName>
                                        </p:attrNameLst>
                                      </p:cBhvr>
                                      <p:to>
                                        <p:strVal val="visible"/>
                                      </p:to>
                                    </p:set>
                                    <p:animEffect transition="in" filter="box(ou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32"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ox(out)">
                                      <p:cBhvr>
                                        <p:cTn id="49" dur="500"/>
                                        <p:tgtEl>
                                          <p:spTgt spid="11"/>
                                        </p:tgtEl>
                                      </p:cBhvr>
                                    </p:animEffect>
                                  </p:childTnLst>
                                </p:cTn>
                              </p:par>
                            </p:childTnLst>
                          </p:cTn>
                        </p:par>
                        <p:par>
                          <p:cTn id="50" fill="hold">
                            <p:stCondLst>
                              <p:cond delay="500"/>
                            </p:stCondLst>
                            <p:childTnLst>
                              <p:par>
                                <p:cTn id="51" presetID="4" presetClass="entr" presetSubtype="32" fill="hold" grpId="0" nodeType="afterEffect">
                                  <p:stCondLst>
                                    <p:cond delay="1000"/>
                                  </p:stCondLst>
                                  <p:childTnLst>
                                    <p:set>
                                      <p:cBhvr>
                                        <p:cTn id="52" dur="1" fill="hold">
                                          <p:stCondLst>
                                            <p:cond delay="0"/>
                                          </p:stCondLst>
                                        </p:cTn>
                                        <p:tgtEl>
                                          <p:spTgt spid="14"/>
                                        </p:tgtEl>
                                        <p:attrNameLst>
                                          <p:attrName>style.visibility</p:attrName>
                                        </p:attrNameLst>
                                      </p:cBhvr>
                                      <p:to>
                                        <p:strVal val="visible"/>
                                      </p:to>
                                    </p:set>
                                    <p:animEffect transition="in" filter="box(out)">
                                      <p:cBhvr>
                                        <p:cTn id="53" dur="500"/>
                                        <p:tgtEl>
                                          <p:spTgt spid="14"/>
                                        </p:tgtEl>
                                      </p:cBhvr>
                                    </p:animEffect>
                                  </p:childTnLst>
                                </p:cTn>
                              </p:par>
                            </p:childTnLst>
                          </p:cTn>
                        </p:par>
                        <p:par>
                          <p:cTn id="54" fill="hold">
                            <p:stCondLst>
                              <p:cond delay="2000"/>
                            </p:stCondLst>
                            <p:childTnLst>
                              <p:par>
                                <p:cTn id="55" presetID="4" presetClass="entr" presetSubtype="32" fill="hold" nodeType="afterEffect">
                                  <p:stCondLst>
                                    <p:cond delay="1000"/>
                                  </p:stCondLst>
                                  <p:childTnLst>
                                    <p:set>
                                      <p:cBhvr>
                                        <p:cTn id="56" dur="1" fill="hold">
                                          <p:stCondLst>
                                            <p:cond delay="0"/>
                                          </p:stCondLst>
                                        </p:cTn>
                                        <p:tgtEl>
                                          <p:spTgt spid="15"/>
                                        </p:tgtEl>
                                        <p:attrNameLst>
                                          <p:attrName>style.visibility</p:attrName>
                                        </p:attrNameLst>
                                      </p:cBhvr>
                                      <p:to>
                                        <p:strVal val="visible"/>
                                      </p:to>
                                    </p:set>
                                    <p:animEffect transition="in" filter="box(out)">
                                      <p:cBhvr>
                                        <p:cTn id="57" dur="500"/>
                                        <p:tgtEl>
                                          <p:spTgt spid="15"/>
                                        </p:tgtEl>
                                      </p:cBhvr>
                                    </p:animEffect>
                                  </p:childTnLst>
                                </p:cTn>
                              </p:par>
                            </p:childTnLst>
                          </p:cTn>
                        </p:par>
                        <p:par>
                          <p:cTn id="58" fill="hold">
                            <p:stCondLst>
                              <p:cond delay="3500"/>
                            </p:stCondLst>
                            <p:childTnLst>
                              <p:par>
                                <p:cTn id="59" presetID="4" presetClass="entr" presetSubtype="32" fill="hold" nodeType="afterEffect">
                                  <p:stCondLst>
                                    <p:cond delay="1000"/>
                                  </p:stCondLst>
                                  <p:childTnLst>
                                    <p:set>
                                      <p:cBhvr>
                                        <p:cTn id="60" dur="1" fill="hold">
                                          <p:stCondLst>
                                            <p:cond delay="0"/>
                                          </p:stCondLst>
                                        </p:cTn>
                                        <p:tgtEl>
                                          <p:spTgt spid="17"/>
                                        </p:tgtEl>
                                        <p:attrNameLst>
                                          <p:attrName>style.visibility</p:attrName>
                                        </p:attrNameLst>
                                      </p:cBhvr>
                                      <p:to>
                                        <p:strVal val="visible"/>
                                      </p:to>
                                    </p:set>
                                    <p:animEffect transition="in" filter="box(out)">
                                      <p:cBhvr>
                                        <p:cTn id="61" dur="500"/>
                                        <p:tgtEl>
                                          <p:spTgt spid="17"/>
                                        </p:tgtEl>
                                      </p:cBhvr>
                                    </p:animEffect>
                                  </p:childTnLst>
                                </p:cTn>
                              </p:par>
                            </p:childTnLst>
                          </p:cTn>
                        </p:par>
                        <p:par>
                          <p:cTn id="62" fill="hold">
                            <p:stCondLst>
                              <p:cond delay="5000"/>
                            </p:stCondLst>
                            <p:childTnLst>
                              <p:par>
                                <p:cTn id="63" presetID="4" presetClass="entr" presetSubtype="32" fill="hold" grpId="0" nodeType="afterEffect">
                                  <p:stCondLst>
                                    <p:cond delay="1000"/>
                                  </p:stCondLst>
                                  <p:childTnLst>
                                    <p:set>
                                      <p:cBhvr>
                                        <p:cTn id="64" dur="1" fill="hold">
                                          <p:stCondLst>
                                            <p:cond delay="0"/>
                                          </p:stCondLst>
                                        </p:cTn>
                                        <p:tgtEl>
                                          <p:spTgt spid="16"/>
                                        </p:tgtEl>
                                        <p:attrNameLst>
                                          <p:attrName>style.visibility</p:attrName>
                                        </p:attrNameLst>
                                      </p:cBhvr>
                                      <p:to>
                                        <p:strVal val="visible"/>
                                      </p:to>
                                    </p:set>
                                    <p:animEffect transition="in" filter="box(out)">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32"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ox(out)">
                                      <p:cBhvr>
                                        <p:cTn id="70" dur="500"/>
                                        <p:tgtEl>
                                          <p:spTgt spid="13"/>
                                        </p:tgtEl>
                                      </p:cBhvr>
                                    </p:animEffect>
                                  </p:childTnLst>
                                </p:cTn>
                              </p:par>
                            </p:childTnLst>
                          </p:cTn>
                        </p:par>
                        <p:par>
                          <p:cTn id="71" fill="hold">
                            <p:stCondLst>
                              <p:cond delay="500"/>
                            </p:stCondLst>
                            <p:childTnLst>
                              <p:par>
                                <p:cTn id="72" presetID="4" presetClass="entr" presetSubtype="32" fill="hold" nodeType="afterEffect">
                                  <p:stCondLst>
                                    <p:cond delay="1000"/>
                                  </p:stCondLst>
                                  <p:childTnLst>
                                    <p:set>
                                      <p:cBhvr>
                                        <p:cTn id="73" dur="1" fill="hold">
                                          <p:stCondLst>
                                            <p:cond delay="0"/>
                                          </p:stCondLst>
                                        </p:cTn>
                                        <p:tgtEl>
                                          <p:spTgt spid="18"/>
                                        </p:tgtEl>
                                        <p:attrNameLst>
                                          <p:attrName>style.visibility</p:attrName>
                                        </p:attrNameLst>
                                      </p:cBhvr>
                                      <p:to>
                                        <p:strVal val="visible"/>
                                      </p:to>
                                    </p:set>
                                    <p:animEffect transition="in" filter="box(out)">
                                      <p:cBhvr>
                                        <p:cTn id="74" dur="500"/>
                                        <p:tgtEl>
                                          <p:spTgt spid="18"/>
                                        </p:tgtEl>
                                      </p:cBhvr>
                                    </p:animEffect>
                                  </p:childTnLst>
                                </p:cTn>
                              </p:par>
                            </p:childTnLst>
                          </p:cTn>
                        </p:par>
                        <p:par>
                          <p:cTn id="75" fill="hold">
                            <p:stCondLst>
                              <p:cond delay="2000"/>
                            </p:stCondLst>
                            <p:childTnLst>
                              <p:par>
                                <p:cTn id="76" presetID="4" presetClass="entr" presetSubtype="32" fill="hold" nodeType="afterEffect">
                                  <p:stCondLst>
                                    <p:cond delay="1000"/>
                                  </p:stCondLst>
                                  <p:childTnLst>
                                    <p:set>
                                      <p:cBhvr>
                                        <p:cTn id="77" dur="1" fill="hold">
                                          <p:stCondLst>
                                            <p:cond delay="0"/>
                                          </p:stCondLst>
                                        </p:cTn>
                                        <p:tgtEl>
                                          <p:spTgt spid="20"/>
                                        </p:tgtEl>
                                        <p:attrNameLst>
                                          <p:attrName>style.visibility</p:attrName>
                                        </p:attrNameLst>
                                      </p:cBhvr>
                                      <p:to>
                                        <p:strVal val="visible"/>
                                      </p:to>
                                    </p:set>
                                    <p:animEffect transition="in" filter="box(out)">
                                      <p:cBhvr>
                                        <p:cTn id="78" dur="500"/>
                                        <p:tgtEl>
                                          <p:spTgt spid="20"/>
                                        </p:tgtEl>
                                      </p:cBhvr>
                                    </p:animEffect>
                                  </p:childTnLst>
                                </p:cTn>
                              </p:par>
                            </p:childTnLst>
                          </p:cTn>
                        </p:par>
                        <p:par>
                          <p:cTn id="79" fill="hold">
                            <p:stCondLst>
                              <p:cond delay="3500"/>
                            </p:stCondLst>
                            <p:childTnLst>
                              <p:par>
                                <p:cTn id="80" presetID="4" presetClass="entr" presetSubtype="32" fill="hold" grpId="0" nodeType="afterEffect">
                                  <p:stCondLst>
                                    <p:cond delay="1000"/>
                                  </p:stCondLst>
                                  <p:childTnLst>
                                    <p:set>
                                      <p:cBhvr>
                                        <p:cTn id="81" dur="1" fill="hold">
                                          <p:stCondLst>
                                            <p:cond delay="0"/>
                                          </p:stCondLst>
                                        </p:cTn>
                                        <p:tgtEl>
                                          <p:spTgt spid="19"/>
                                        </p:tgtEl>
                                        <p:attrNameLst>
                                          <p:attrName>style.visibility</p:attrName>
                                        </p:attrNameLst>
                                      </p:cBhvr>
                                      <p:to>
                                        <p:strVal val="visible"/>
                                      </p:to>
                                    </p:set>
                                    <p:animEffect transition="in" filter="box(out)">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32"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box(out)">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 grpId="0" animBg="1" autoUpdateAnimBg="0"/>
      <p:bldP spid="7" grpId="0" animBg="1" autoUpdateAnimBg="0"/>
      <p:bldP spid="9" grpId="0" animBg="1" autoUpdateAnimBg="0"/>
      <p:bldP spid="11" grpId="0" animBg="1" autoUpdateAnimBg="0"/>
      <p:bldP spid="13" grpId="0" animBg="1" autoUpdateAnimBg="0"/>
      <p:bldP spid="14" grpId="0" animBg="1" autoUpdateAnimBg="0"/>
      <p:bldP spid="16" grpId="0" animBg="1" autoUpdateAnimBg="0"/>
      <p:bldP spid="19" grpId="0" animBg="1" autoUpdateAnimBg="0"/>
      <p:bldP spid="21" grpId="0" animBg="1" autoUpdateAnimBg="0"/>
      <p:bldP spid="23"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152400"/>
            <a:ext cx="7772400" cy="1143000"/>
          </a:xfrm>
          <a:prstGeom prst="rect">
            <a:avLst/>
          </a:prstGeom>
        </p:spPr>
        <p:txBody>
          <a:bodyPr/>
          <a:lstStyle/>
          <a:p>
            <a:pPr>
              <a:spcBef>
                <a:spcPct val="0"/>
              </a:spcBef>
            </a:pPr>
            <a:r>
              <a:rPr lang="en-US" sz="3600" b="1" u="sng" dirty="0" smtClean="0">
                <a:latin typeface="Arial Narrow" pitchFamily="34" charset="0"/>
              </a:rPr>
              <a:t>Ensuring Integrity of the E Record?</a:t>
            </a:r>
            <a:endParaRPr lang="en-US" sz="3600" b="1" i="1" u="sng" dirty="0" smtClean="0">
              <a:latin typeface="Arial Narrow"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smtClean="0">
                <a:ln>
                  <a:noFill/>
                </a:ln>
                <a:effectLst/>
                <a:uLnTx/>
                <a:uFillTx/>
                <a:latin typeface="Arial Narrow" pitchFamily="34" charset="0"/>
                <a:ea typeface="+mj-ea"/>
                <a:cs typeface="+mj-cs"/>
              </a:rPr>
              <a:t>Hash Function</a:t>
            </a:r>
            <a:endParaRPr kumimoji="0" lang="en-US" sz="3600" b="1" i="0" u="sng" strike="noStrike" kern="1200" cap="none" spc="0" normalizeH="0" baseline="0" noProof="0" dirty="0">
              <a:ln>
                <a:noFill/>
              </a:ln>
              <a:effectLst/>
              <a:uLnTx/>
              <a:uFillTx/>
              <a:latin typeface="Arial Narrow" pitchFamily="34" charset="0"/>
              <a:ea typeface="+mj-ea"/>
              <a:cs typeface="+mj-cs"/>
            </a:endParaRPr>
          </a:p>
        </p:txBody>
      </p:sp>
      <p:sp>
        <p:nvSpPr>
          <p:cNvPr id="3" name="Rectangle 3"/>
          <p:cNvSpPr txBox="1">
            <a:spLocks noChangeArrowheads="1"/>
          </p:cNvSpPr>
          <p:nvPr/>
        </p:nvSpPr>
        <p:spPr>
          <a:xfrm>
            <a:off x="685800" y="1219200"/>
            <a:ext cx="8305800" cy="5105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It is an algorithm - special properties 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The original E Records may be of  variable length</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 	 Message digest is of a fixed length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It is a random generated number, but same E Record will generate the same message digest every time hash algorithm is applied.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It is practically impossible to determine the original E Record from just the message digest One way hash  function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It is practically impossible to find two different E Records that derive to the same message Digest Collusion free hash</a:t>
            </a:r>
            <a:endParaRPr kumimoji="0" lang="en-US" sz="2800" b="0" i="0" u="none" strike="noStrike" kern="1200" cap="none" spc="0" normalizeH="0" baseline="0" noProof="0" dirty="0">
              <a:ln>
                <a:noFill/>
              </a:ln>
              <a:effectLst/>
              <a:uLnTx/>
              <a:uFillTx/>
              <a:latin typeface="Arial Narrow" pitchFamily="34" charset="0"/>
              <a:ea typeface="+mn-ea"/>
              <a:cs typeface="+mn-cs"/>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066800" y="3352800"/>
            <a:ext cx="1905000" cy="4572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solidFill>
                  <a:schemeClr val="tx1"/>
                </a:solidFill>
                <a:latin typeface="Arial Narrow" pitchFamily="34" charset="0"/>
              </a:rPr>
              <a:t>E Record</a:t>
            </a:r>
          </a:p>
        </p:txBody>
      </p:sp>
      <p:sp>
        <p:nvSpPr>
          <p:cNvPr id="3" name="Oval 5"/>
          <p:cNvSpPr>
            <a:spLocks noChangeArrowheads="1"/>
          </p:cNvSpPr>
          <p:nvPr/>
        </p:nvSpPr>
        <p:spPr bwMode="auto">
          <a:xfrm>
            <a:off x="4038600" y="2971800"/>
            <a:ext cx="1295400" cy="1219200"/>
          </a:xfrm>
          <a:prstGeom prst="ellipse">
            <a:avLst/>
          </a:prstGeom>
          <a:gradFill rotWithShape="0">
            <a:gsLst>
              <a:gs pos="0">
                <a:srgbClr val="FFFFFF"/>
              </a:gs>
              <a:gs pos="100000">
                <a:srgbClr val="66CCFF"/>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2400" b="1">
                <a:solidFill>
                  <a:schemeClr val="tx1"/>
                </a:solidFill>
                <a:latin typeface="Arial Narrow" pitchFamily="34" charset="0"/>
              </a:rPr>
              <a:t>Hash</a:t>
            </a:r>
          </a:p>
          <a:p>
            <a:pPr algn="ctr" eaLnBrk="0" hangingPunct="0"/>
            <a:r>
              <a:rPr lang="en-US" sz="2400" b="1">
                <a:solidFill>
                  <a:schemeClr val="tx1"/>
                </a:solidFill>
                <a:latin typeface="Arial Narrow" pitchFamily="34" charset="0"/>
              </a:rPr>
              <a:t> Function</a:t>
            </a:r>
          </a:p>
        </p:txBody>
      </p:sp>
      <p:sp>
        <p:nvSpPr>
          <p:cNvPr id="4" name="Rectangle 6"/>
          <p:cNvSpPr>
            <a:spLocks noChangeArrowheads="1"/>
          </p:cNvSpPr>
          <p:nvPr/>
        </p:nvSpPr>
        <p:spPr bwMode="auto">
          <a:xfrm>
            <a:off x="6096000" y="3352800"/>
            <a:ext cx="2133600" cy="484188"/>
          </a:xfrm>
          <a:prstGeom prst="rect">
            <a:avLst/>
          </a:prstGeom>
          <a:gradFill rotWithShape="0">
            <a:gsLst>
              <a:gs pos="0">
                <a:srgbClr val="FFFFFF"/>
              </a:gs>
              <a:gs pos="100000">
                <a:srgbClr val="33CC33"/>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solidFill>
                  <a:schemeClr val="tx1"/>
                </a:solidFill>
                <a:latin typeface="Arial Narrow" pitchFamily="34" charset="0"/>
              </a:rPr>
              <a:t>Message Digest</a:t>
            </a:r>
          </a:p>
        </p:txBody>
      </p:sp>
      <p:sp>
        <p:nvSpPr>
          <p:cNvPr id="5" name="Line 7"/>
          <p:cNvSpPr>
            <a:spLocks noChangeShapeType="1"/>
          </p:cNvSpPr>
          <p:nvPr/>
        </p:nvSpPr>
        <p:spPr bwMode="auto">
          <a:xfrm>
            <a:off x="2971800" y="3581400"/>
            <a:ext cx="1066800" cy="1588"/>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6" name="Line 8"/>
          <p:cNvSpPr>
            <a:spLocks noChangeShapeType="1"/>
          </p:cNvSpPr>
          <p:nvPr/>
        </p:nvSpPr>
        <p:spPr bwMode="auto">
          <a:xfrm>
            <a:off x="5334000" y="3581400"/>
            <a:ext cx="762000" cy="1588"/>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7" name="Rectangle 9"/>
          <p:cNvSpPr>
            <a:spLocks noChangeArrowheads="1"/>
          </p:cNvSpPr>
          <p:nvPr/>
        </p:nvSpPr>
        <p:spPr bwMode="auto">
          <a:xfrm>
            <a:off x="6096000" y="2133600"/>
            <a:ext cx="1905000" cy="4572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solidFill>
                  <a:schemeClr val="tx1"/>
                </a:solidFill>
                <a:latin typeface="Arial Narrow" pitchFamily="34" charset="0"/>
              </a:rPr>
              <a:t>E Record</a:t>
            </a:r>
          </a:p>
        </p:txBody>
      </p:sp>
      <p:cxnSp>
        <p:nvCxnSpPr>
          <p:cNvPr id="8" name="AutoShape 10"/>
          <p:cNvCxnSpPr>
            <a:cxnSpLocks noChangeShapeType="1"/>
            <a:stCxn id="2" idx="0"/>
            <a:endCxn id="7" idx="1"/>
          </p:cNvCxnSpPr>
          <p:nvPr/>
        </p:nvCxnSpPr>
        <p:spPr bwMode="auto">
          <a:xfrm rot="16200000">
            <a:off x="3562350" y="819150"/>
            <a:ext cx="990600" cy="4076700"/>
          </a:xfrm>
          <a:prstGeom prst="bentConnector2">
            <a:avLst/>
          </a:prstGeom>
          <a:noFill/>
          <a:ln w="57150">
            <a:solidFill>
              <a:schemeClr val="tx1"/>
            </a:solidFill>
            <a:miter lim="800000"/>
            <a:headEnd/>
            <a:tailEnd type="triangle" w="med" len="med"/>
          </a:ln>
          <a:effectLst/>
        </p:spPr>
      </p:cxnSp>
      <p:sp>
        <p:nvSpPr>
          <p:cNvPr id="9" name="Text Box 2"/>
          <p:cNvSpPr txBox="1">
            <a:spLocks noChangeArrowheads="1"/>
          </p:cNvSpPr>
          <p:nvPr/>
        </p:nvSpPr>
        <p:spPr bwMode="auto">
          <a:xfrm>
            <a:off x="838200" y="838200"/>
            <a:ext cx="8077200" cy="646331"/>
          </a:xfrm>
          <a:prstGeom prst="rect">
            <a:avLst/>
          </a:prstGeom>
          <a:noFill/>
          <a:ln w="9525">
            <a:noFill/>
            <a:miter lim="800000"/>
            <a:headEnd/>
            <a:tailEnd/>
          </a:ln>
          <a:effectLst/>
        </p:spPr>
        <p:txBody>
          <a:bodyPr>
            <a:spAutoFit/>
          </a:bodyPr>
          <a:lstStyle/>
          <a:p>
            <a:pPr>
              <a:buClr>
                <a:srgbClr val="00FF00"/>
              </a:buClr>
              <a:buFont typeface="Wingdings" pitchFamily="2" charset="2"/>
              <a:buNone/>
            </a:pPr>
            <a:r>
              <a:rPr lang="en-US" sz="3600" b="1" u="sng" dirty="0">
                <a:latin typeface="Arial Narrow" pitchFamily="34" charset="0"/>
              </a:rPr>
              <a:t>Hash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par>
                          <p:cTn id="8" fill="hold">
                            <p:stCondLst>
                              <p:cond delay="500"/>
                            </p:stCondLst>
                            <p:childTnLst>
                              <p:par>
                                <p:cTn id="9" presetID="4" presetClass="entr" presetSubtype="32"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box(out)">
                                      <p:cBhvr>
                                        <p:cTn id="11" dur="500"/>
                                        <p:tgtEl>
                                          <p:spTgt spid="5"/>
                                        </p:tgtEl>
                                      </p:cBhvr>
                                    </p:animEffect>
                                  </p:childTnLst>
                                </p:cTn>
                              </p:par>
                            </p:childTnLst>
                          </p:cTn>
                        </p:par>
                        <p:par>
                          <p:cTn id="12" fill="hold">
                            <p:stCondLst>
                              <p:cond delay="2000"/>
                            </p:stCondLst>
                            <p:childTnLst>
                              <p:par>
                                <p:cTn id="13" presetID="4" presetClass="entr" presetSubtype="32"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box(out)">
                                      <p:cBhvr>
                                        <p:cTn id="15" dur="500"/>
                                        <p:tgtEl>
                                          <p:spTgt spid="6"/>
                                        </p:tgtEl>
                                      </p:cBhvr>
                                    </p:animEffect>
                                  </p:childTnLst>
                                </p:cTn>
                              </p:par>
                            </p:childTnLst>
                          </p:cTn>
                        </p:par>
                        <p:par>
                          <p:cTn id="16" fill="hold">
                            <p:stCondLst>
                              <p:cond delay="3500"/>
                            </p:stCondLst>
                            <p:childTnLst>
                              <p:par>
                                <p:cTn id="17" presetID="4" presetClass="entr" presetSubtype="32"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box(ou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out)">
                                      <p:cBhvr>
                                        <p:cTn id="24" dur="500"/>
                                        <p:tgtEl>
                                          <p:spTgt spid="8"/>
                                        </p:tgtEl>
                                      </p:cBhvr>
                                    </p:animEffect>
                                  </p:childTnLst>
                                </p:cTn>
                              </p:par>
                            </p:childTnLst>
                          </p:cTn>
                        </p:par>
                        <p:par>
                          <p:cTn id="25" fill="hold">
                            <p:stCondLst>
                              <p:cond delay="500"/>
                            </p:stCondLst>
                            <p:childTnLst>
                              <p:par>
                                <p:cTn id="26" presetID="4" presetClass="entr" presetSubtype="32" fill="hold" grpId="0" nodeType="afterEffect">
                                  <p:stCondLst>
                                    <p:cond delay="1000"/>
                                  </p:stCondLst>
                                  <p:childTnLst>
                                    <p:set>
                                      <p:cBhvr>
                                        <p:cTn id="27" dur="1" fill="hold">
                                          <p:stCondLst>
                                            <p:cond delay="0"/>
                                          </p:stCondLst>
                                        </p:cTn>
                                        <p:tgtEl>
                                          <p:spTgt spid="7"/>
                                        </p:tgtEl>
                                        <p:attrNameLst>
                                          <p:attrName>style.visibility</p:attrName>
                                        </p:attrNameLst>
                                      </p:cBhvr>
                                      <p:to>
                                        <p:strVal val="visible"/>
                                      </p:to>
                                    </p:set>
                                    <p:animEffect transition="in" filter="box(ou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nimBg="1"/>
      <p:bldP spid="6" grpId="0" animBg="1"/>
      <p:bldP spid="7"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105400" y="1447800"/>
            <a:ext cx="2819400" cy="1828800"/>
          </a:xfrm>
          <a:prstGeom prst="rect">
            <a:avLst/>
          </a:prstGeom>
          <a:noFill/>
          <a:ln w="76200">
            <a:solidFill>
              <a:schemeClr val="tx1"/>
            </a:solidFill>
            <a:miter lim="800000"/>
            <a:headEnd/>
            <a:tailEnd/>
          </a:ln>
          <a:effectLst/>
        </p:spPr>
        <p:txBody>
          <a:bodyPr wrap="none" anchor="ctr"/>
          <a:lstStyle/>
          <a:p>
            <a:endParaRPr lang="en-US" b="1">
              <a:solidFill>
                <a:srgbClr val="FF0000"/>
              </a:solidFill>
              <a:latin typeface="Arial Narrow" pitchFamily="34" charset="0"/>
            </a:endParaRPr>
          </a:p>
        </p:txBody>
      </p:sp>
      <p:sp>
        <p:nvSpPr>
          <p:cNvPr id="3" name="Text Box 3"/>
          <p:cNvSpPr txBox="1">
            <a:spLocks noChangeArrowheads="1"/>
          </p:cNvSpPr>
          <p:nvPr/>
        </p:nvSpPr>
        <p:spPr bwMode="auto">
          <a:xfrm>
            <a:off x="898525" y="498475"/>
            <a:ext cx="4767652" cy="646331"/>
          </a:xfrm>
          <a:prstGeom prst="rect">
            <a:avLst/>
          </a:prstGeom>
          <a:noFill/>
          <a:ln w="9525">
            <a:noFill/>
            <a:miter lim="800000"/>
            <a:headEnd/>
            <a:tailEnd/>
          </a:ln>
          <a:effectLst/>
        </p:spPr>
        <p:txBody>
          <a:bodyPr wrap="none">
            <a:spAutoFit/>
          </a:bodyPr>
          <a:lstStyle/>
          <a:p>
            <a:r>
              <a:rPr lang="en-US" sz="3600" b="1" u="sng">
                <a:latin typeface="Arial Narrow" pitchFamily="34" charset="0"/>
              </a:rPr>
              <a:t>Hash function - operation</a:t>
            </a:r>
            <a:endParaRPr lang="en-GB" sz="3600" b="1" u="sng">
              <a:latin typeface="Arial Narrow" pitchFamily="34" charset="0"/>
            </a:endParaRPr>
          </a:p>
        </p:txBody>
      </p:sp>
      <p:sp>
        <p:nvSpPr>
          <p:cNvPr id="4" name="Rectangle 4"/>
          <p:cNvSpPr>
            <a:spLocks noChangeArrowheads="1"/>
          </p:cNvSpPr>
          <p:nvPr/>
        </p:nvSpPr>
        <p:spPr bwMode="auto">
          <a:xfrm>
            <a:off x="1143000" y="1676400"/>
            <a:ext cx="1600200" cy="533400"/>
          </a:xfrm>
          <a:prstGeom prst="rect">
            <a:avLst/>
          </a:prstGeom>
          <a:gradFill rotWithShape="0">
            <a:gsLst>
              <a:gs pos="0">
                <a:schemeClr val="bg1"/>
              </a:gs>
              <a:gs pos="100000">
                <a:srgbClr val="FFFF00"/>
              </a:gs>
            </a:gsLst>
            <a:path path="shape">
              <a:fillToRect l="50000" t="50000" r="50000" b="50000"/>
            </a:path>
          </a:gradFill>
          <a:ln w="57150">
            <a:solidFill>
              <a:schemeClr val="tx1"/>
            </a:solidFill>
            <a:miter lim="800000"/>
            <a:headEnd/>
            <a:tailEnd/>
          </a:ln>
          <a:effectLst/>
        </p:spPr>
        <p:txBody>
          <a:bodyPr wrap="none" anchor="ctr"/>
          <a:lstStyle/>
          <a:p>
            <a:pPr algn="ctr"/>
            <a:r>
              <a:rPr lang="en-US" sz="2400" b="1">
                <a:solidFill>
                  <a:srgbClr val="FF0000"/>
                </a:solidFill>
                <a:latin typeface="Arial Narrow" pitchFamily="34" charset="0"/>
              </a:rPr>
              <a:t>E Record</a:t>
            </a:r>
            <a:endParaRPr lang="en-GB" sz="2400" b="1">
              <a:solidFill>
                <a:srgbClr val="FF0000"/>
              </a:solidFill>
              <a:latin typeface="Arial Narrow" pitchFamily="34" charset="0"/>
            </a:endParaRPr>
          </a:p>
        </p:txBody>
      </p:sp>
      <p:sp>
        <p:nvSpPr>
          <p:cNvPr id="5" name="Oval 5"/>
          <p:cNvSpPr>
            <a:spLocks noChangeArrowheads="1"/>
          </p:cNvSpPr>
          <p:nvPr/>
        </p:nvSpPr>
        <p:spPr bwMode="auto">
          <a:xfrm>
            <a:off x="3581400" y="1524000"/>
            <a:ext cx="914400" cy="914400"/>
          </a:xfrm>
          <a:prstGeom prst="ellipse">
            <a:avLst/>
          </a:prstGeom>
          <a:gradFill rotWithShape="1">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pPr algn="ctr"/>
            <a:r>
              <a:rPr lang="en-US" sz="3200" b="1">
                <a:solidFill>
                  <a:srgbClr val="FF0000"/>
                </a:solidFill>
                <a:latin typeface="Arial Narrow" pitchFamily="34" charset="0"/>
              </a:rPr>
              <a:t>md5</a:t>
            </a:r>
            <a:endParaRPr lang="en-GB" sz="3200" b="1">
              <a:solidFill>
                <a:srgbClr val="FF0000"/>
              </a:solidFill>
              <a:latin typeface="Arial Narrow" pitchFamily="34" charset="0"/>
            </a:endParaRPr>
          </a:p>
        </p:txBody>
      </p:sp>
      <p:sp>
        <p:nvSpPr>
          <p:cNvPr id="6" name="Line 6"/>
          <p:cNvSpPr>
            <a:spLocks noChangeShapeType="1"/>
          </p:cNvSpPr>
          <p:nvPr/>
        </p:nvSpPr>
        <p:spPr bwMode="auto">
          <a:xfrm>
            <a:off x="2743200" y="1981200"/>
            <a:ext cx="838200" cy="0"/>
          </a:xfrm>
          <a:prstGeom prst="line">
            <a:avLst/>
          </a:prstGeom>
          <a:noFill/>
          <a:ln w="76200">
            <a:solidFill>
              <a:schemeClr val="tx1"/>
            </a:solidFill>
            <a:round/>
            <a:headEnd/>
            <a:tailEnd type="triangle" w="med" len="med"/>
          </a:ln>
          <a:effectLst/>
        </p:spPr>
        <p:txBody>
          <a:bodyPr/>
          <a:lstStyle/>
          <a:p>
            <a:endParaRPr lang="en-US" b="1">
              <a:solidFill>
                <a:srgbClr val="FF0000"/>
              </a:solidFill>
              <a:latin typeface="Arial Narrow" pitchFamily="34" charset="0"/>
            </a:endParaRPr>
          </a:p>
        </p:txBody>
      </p:sp>
      <p:sp>
        <p:nvSpPr>
          <p:cNvPr id="7" name="Line 7"/>
          <p:cNvSpPr>
            <a:spLocks noChangeShapeType="1"/>
          </p:cNvSpPr>
          <p:nvPr/>
        </p:nvSpPr>
        <p:spPr bwMode="auto">
          <a:xfrm>
            <a:off x="4495800" y="1981200"/>
            <a:ext cx="685800" cy="0"/>
          </a:xfrm>
          <a:prstGeom prst="line">
            <a:avLst/>
          </a:prstGeom>
          <a:noFill/>
          <a:ln w="76200">
            <a:solidFill>
              <a:schemeClr val="tx1"/>
            </a:solidFill>
            <a:round/>
            <a:headEnd/>
            <a:tailEnd type="triangle" w="med" len="med"/>
          </a:ln>
          <a:effectLst/>
        </p:spPr>
        <p:txBody>
          <a:bodyPr/>
          <a:lstStyle/>
          <a:p>
            <a:endParaRPr lang="en-US" b="1">
              <a:solidFill>
                <a:srgbClr val="FF0000"/>
              </a:solidFill>
              <a:latin typeface="Arial Narrow" pitchFamily="34" charset="0"/>
            </a:endParaRPr>
          </a:p>
        </p:txBody>
      </p:sp>
      <p:sp>
        <p:nvSpPr>
          <p:cNvPr id="8" name="Rectangle 8"/>
          <p:cNvSpPr>
            <a:spLocks noChangeArrowheads="1"/>
          </p:cNvSpPr>
          <p:nvPr/>
        </p:nvSpPr>
        <p:spPr bwMode="auto">
          <a:xfrm>
            <a:off x="5257800" y="1676400"/>
            <a:ext cx="2362200" cy="609600"/>
          </a:xfrm>
          <a:prstGeom prst="rect">
            <a:avLst/>
          </a:prstGeom>
          <a:gradFill rotWithShape="0">
            <a:gsLst>
              <a:gs pos="0">
                <a:schemeClr val="bg1"/>
              </a:gs>
              <a:gs pos="100000">
                <a:srgbClr val="0000FF"/>
              </a:gs>
            </a:gsLst>
            <a:path path="shape">
              <a:fillToRect l="50000" t="50000" r="50000" b="50000"/>
            </a:path>
          </a:gradFill>
          <a:ln w="57150">
            <a:solidFill>
              <a:schemeClr val="tx1"/>
            </a:solidFill>
            <a:miter lim="800000"/>
            <a:headEnd/>
            <a:tailEnd/>
          </a:ln>
          <a:effectLst/>
        </p:spPr>
        <p:txBody>
          <a:bodyPr wrap="none" anchor="ctr"/>
          <a:lstStyle/>
          <a:p>
            <a:pPr algn="ctr"/>
            <a:r>
              <a:rPr lang="en-US" sz="2400" b="1" dirty="0">
                <a:solidFill>
                  <a:srgbClr val="FF0000"/>
                </a:solidFill>
                <a:latin typeface="Arial Narrow" pitchFamily="34" charset="0"/>
              </a:rPr>
              <a:t>Message Digest</a:t>
            </a:r>
            <a:endParaRPr lang="en-GB" sz="2400" b="1" dirty="0">
              <a:solidFill>
                <a:srgbClr val="FF0000"/>
              </a:solidFill>
              <a:latin typeface="Arial Narrow" pitchFamily="34" charset="0"/>
            </a:endParaRPr>
          </a:p>
        </p:txBody>
      </p:sp>
      <p:sp>
        <p:nvSpPr>
          <p:cNvPr id="9" name="Rectangle 9"/>
          <p:cNvSpPr>
            <a:spLocks noChangeArrowheads="1"/>
          </p:cNvSpPr>
          <p:nvPr/>
        </p:nvSpPr>
        <p:spPr bwMode="auto">
          <a:xfrm>
            <a:off x="5257800" y="2590800"/>
            <a:ext cx="1600200" cy="533400"/>
          </a:xfrm>
          <a:prstGeom prst="rect">
            <a:avLst/>
          </a:prstGeom>
          <a:gradFill rotWithShape="0">
            <a:gsLst>
              <a:gs pos="0">
                <a:schemeClr val="bg1"/>
              </a:gs>
              <a:gs pos="100000">
                <a:srgbClr val="FFFF00"/>
              </a:gs>
            </a:gsLst>
            <a:path path="shape">
              <a:fillToRect l="50000" t="50000" r="50000" b="50000"/>
            </a:path>
          </a:gradFill>
          <a:ln w="57150">
            <a:solidFill>
              <a:schemeClr val="tx1"/>
            </a:solidFill>
            <a:miter lim="800000"/>
            <a:headEnd/>
            <a:tailEnd/>
          </a:ln>
          <a:effectLst/>
        </p:spPr>
        <p:txBody>
          <a:bodyPr wrap="none" anchor="ctr"/>
          <a:lstStyle/>
          <a:p>
            <a:pPr algn="ctr"/>
            <a:r>
              <a:rPr lang="en-US" sz="2400" b="1">
                <a:solidFill>
                  <a:srgbClr val="FF0000"/>
                </a:solidFill>
                <a:latin typeface="Arial Narrow" pitchFamily="34" charset="0"/>
              </a:rPr>
              <a:t>E Record</a:t>
            </a:r>
            <a:endParaRPr lang="en-GB" sz="2400" b="1">
              <a:solidFill>
                <a:srgbClr val="FF0000"/>
              </a:solidFill>
              <a:latin typeface="Arial Narrow" pitchFamily="34" charset="0"/>
            </a:endParaRPr>
          </a:p>
        </p:txBody>
      </p:sp>
      <p:grpSp>
        <p:nvGrpSpPr>
          <p:cNvPr id="10" name="Group 10"/>
          <p:cNvGrpSpPr>
            <a:grpSpLocks/>
          </p:cNvGrpSpPr>
          <p:nvPr/>
        </p:nvGrpSpPr>
        <p:grpSpPr bwMode="auto">
          <a:xfrm>
            <a:off x="838200" y="3810000"/>
            <a:ext cx="2819400" cy="1828800"/>
            <a:chOff x="3312" y="1152"/>
            <a:chExt cx="1776" cy="1152"/>
          </a:xfrm>
        </p:grpSpPr>
        <p:sp>
          <p:nvSpPr>
            <p:cNvPr id="11" name="Rectangle 11"/>
            <p:cNvSpPr>
              <a:spLocks noChangeArrowheads="1"/>
            </p:cNvSpPr>
            <p:nvPr/>
          </p:nvSpPr>
          <p:spPr bwMode="auto">
            <a:xfrm>
              <a:off x="3408" y="1296"/>
              <a:ext cx="1488" cy="384"/>
            </a:xfrm>
            <a:prstGeom prst="rect">
              <a:avLst/>
            </a:prstGeom>
            <a:gradFill rotWithShape="0">
              <a:gsLst>
                <a:gs pos="0">
                  <a:schemeClr val="bg1"/>
                </a:gs>
                <a:gs pos="100000">
                  <a:srgbClr val="0000FF"/>
                </a:gs>
              </a:gsLst>
              <a:path path="shape">
                <a:fillToRect l="50000" t="50000" r="50000" b="50000"/>
              </a:path>
            </a:gradFill>
            <a:ln w="57150">
              <a:solidFill>
                <a:schemeClr val="tx1"/>
              </a:solidFill>
              <a:miter lim="800000"/>
              <a:headEnd/>
              <a:tailEnd/>
            </a:ln>
            <a:effectLst/>
          </p:spPr>
          <p:txBody>
            <a:bodyPr wrap="none" anchor="ctr"/>
            <a:lstStyle/>
            <a:p>
              <a:pPr algn="ctr"/>
              <a:r>
                <a:rPr lang="en-US" sz="2400" b="1">
                  <a:solidFill>
                    <a:srgbClr val="FF0000"/>
                  </a:solidFill>
                  <a:latin typeface="Arial Narrow" pitchFamily="34" charset="0"/>
                </a:rPr>
                <a:t>Message Digest</a:t>
              </a:r>
              <a:endParaRPr lang="en-GB" sz="2400" b="1">
                <a:solidFill>
                  <a:srgbClr val="FF0000"/>
                </a:solidFill>
                <a:latin typeface="Arial Narrow" pitchFamily="34" charset="0"/>
              </a:endParaRPr>
            </a:p>
          </p:txBody>
        </p:sp>
        <p:sp>
          <p:nvSpPr>
            <p:cNvPr id="12" name="Rectangle 12"/>
            <p:cNvSpPr>
              <a:spLocks noChangeArrowheads="1"/>
            </p:cNvSpPr>
            <p:nvPr/>
          </p:nvSpPr>
          <p:spPr bwMode="auto">
            <a:xfrm>
              <a:off x="3408" y="1872"/>
              <a:ext cx="1008" cy="336"/>
            </a:xfrm>
            <a:prstGeom prst="rect">
              <a:avLst/>
            </a:prstGeom>
            <a:gradFill rotWithShape="0">
              <a:gsLst>
                <a:gs pos="0">
                  <a:schemeClr val="bg1"/>
                </a:gs>
                <a:gs pos="100000">
                  <a:srgbClr val="FFFF00"/>
                </a:gs>
              </a:gsLst>
              <a:path path="shape">
                <a:fillToRect l="50000" t="50000" r="50000" b="50000"/>
              </a:path>
            </a:gradFill>
            <a:ln w="57150">
              <a:solidFill>
                <a:schemeClr val="tx1"/>
              </a:solidFill>
              <a:miter lim="800000"/>
              <a:headEnd/>
              <a:tailEnd/>
            </a:ln>
            <a:effectLst/>
          </p:spPr>
          <p:txBody>
            <a:bodyPr wrap="none" anchor="ctr"/>
            <a:lstStyle/>
            <a:p>
              <a:pPr algn="ctr"/>
              <a:r>
                <a:rPr lang="en-US" sz="2400" b="1">
                  <a:solidFill>
                    <a:srgbClr val="FF0000"/>
                  </a:solidFill>
                  <a:latin typeface="Arial Narrow" pitchFamily="34" charset="0"/>
                </a:rPr>
                <a:t>E Record</a:t>
              </a:r>
              <a:endParaRPr lang="en-GB" sz="2400" b="1">
                <a:solidFill>
                  <a:srgbClr val="FF0000"/>
                </a:solidFill>
                <a:latin typeface="Arial Narrow" pitchFamily="34" charset="0"/>
              </a:endParaRPr>
            </a:p>
          </p:txBody>
        </p:sp>
        <p:sp>
          <p:nvSpPr>
            <p:cNvPr id="13" name="Rectangle 13"/>
            <p:cNvSpPr>
              <a:spLocks noChangeArrowheads="1"/>
            </p:cNvSpPr>
            <p:nvPr/>
          </p:nvSpPr>
          <p:spPr bwMode="auto">
            <a:xfrm>
              <a:off x="3312" y="1152"/>
              <a:ext cx="1776" cy="1152"/>
            </a:xfrm>
            <a:prstGeom prst="rect">
              <a:avLst/>
            </a:prstGeom>
            <a:noFill/>
            <a:ln w="76200">
              <a:solidFill>
                <a:schemeClr val="tx1"/>
              </a:solidFill>
              <a:miter lim="800000"/>
              <a:headEnd/>
              <a:tailEnd/>
            </a:ln>
            <a:effectLst/>
          </p:spPr>
          <p:txBody>
            <a:bodyPr wrap="none" anchor="ctr"/>
            <a:lstStyle/>
            <a:p>
              <a:endParaRPr lang="en-US" b="1">
                <a:solidFill>
                  <a:srgbClr val="FF0000"/>
                </a:solidFill>
                <a:latin typeface="Arial Narrow" pitchFamily="34" charset="0"/>
              </a:endParaRPr>
            </a:p>
          </p:txBody>
        </p:sp>
      </p:grpSp>
      <p:sp>
        <p:nvSpPr>
          <p:cNvPr id="14" name="Text Box 14"/>
          <p:cNvSpPr txBox="1">
            <a:spLocks noChangeArrowheads="1"/>
          </p:cNvSpPr>
          <p:nvPr/>
        </p:nvSpPr>
        <p:spPr bwMode="auto">
          <a:xfrm>
            <a:off x="3321050" y="3048000"/>
            <a:ext cx="1307346"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Arial Narrow" pitchFamily="34" charset="0"/>
              </a:rPr>
              <a:t>Transmit </a:t>
            </a:r>
            <a:endParaRPr lang="en-GB" sz="2400" b="1" dirty="0">
              <a:solidFill>
                <a:srgbClr val="FF0000"/>
              </a:solidFill>
              <a:latin typeface="Arial Narrow" pitchFamily="34" charset="0"/>
            </a:endParaRPr>
          </a:p>
        </p:txBody>
      </p:sp>
      <p:cxnSp>
        <p:nvCxnSpPr>
          <p:cNvPr id="15" name="AutoShape 15"/>
          <p:cNvCxnSpPr>
            <a:cxnSpLocks noChangeShapeType="1"/>
            <a:stCxn id="2" idx="2"/>
            <a:endCxn id="13" idx="0"/>
          </p:cNvCxnSpPr>
          <p:nvPr/>
        </p:nvCxnSpPr>
        <p:spPr bwMode="auto">
          <a:xfrm rot="5400000">
            <a:off x="4114800" y="1409700"/>
            <a:ext cx="533400" cy="4267200"/>
          </a:xfrm>
          <a:prstGeom prst="bentConnector3">
            <a:avLst>
              <a:gd name="adj1" fmla="val 50000"/>
            </a:avLst>
          </a:prstGeom>
          <a:noFill/>
          <a:ln w="57150">
            <a:solidFill>
              <a:schemeClr val="tx1"/>
            </a:solidFill>
            <a:miter lim="800000"/>
            <a:headEnd/>
            <a:tailEnd type="triangle" w="med" len="med"/>
          </a:ln>
          <a:effectLst/>
        </p:spPr>
      </p:cxnSp>
      <p:sp>
        <p:nvSpPr>
          <p:cNvPr id="16" name="Oval 16"/>
          <p:cNvSpPr>
            <a:spLocks noChangeArrowheads="1"/>
          </p:cNvSpPr>
          <p:nvPr/>
        </p:nvSpPr>
        <p:spPr bwMode="auto">
          <a:xfrm>
            <a:off x="4343400" y="4876800"/>
            <a:ext cx="914400" cy="914400"/>
          </a:xfrm>
          <a:prstGeom prst="ellipse">
            <a:avLst/>
          </a:prstGeom>
          <a:gradFill rotWithShape="1">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pPr algn="ctr"/>
            <a:r>
              <a:rPr lang="en-US" sz="3200" b="1">
                <a:solidFill>
                  <a:srgbClr val="FF0000"/>
                </a:solidFill>
                <a:latin typeface="Arial Narrow" pitchFamily="34" charset="0"/>
              </a:rPr>
              <a:t>md5</a:t>
            </a:r>
            <a:endParaRPr lang="en-GB" sz="3200" b="1">
              <a:solidFill>
                <a:srgbClr val="FF0000"/>
              </a:solidFill>
              <a:latin typeface="Arial Narrow" pitchFamily="34" charset="0"/>
            </a:endParaRPr>
          </a:p>
        </p:txBody>
      </p:sp>
      <p:sp>
        <p:nvSpPr>
          <p:cNvPr id="17" name="Line 17"/>
          <p:cNvSpPr>
            <a:spLocks noChangeShapeType="1"/>
          </p:cNvSpPr>
          <p:nvPr/>
        </p:nvSpPr>
        <p:spPr bwMode="auto">
          <a:xfrm>
            <a:off x="2590800" y="5334000"/>
            <a:ext cx="1752600" cy="0"/>
          </a:xfrm>
          <a:prstGeom prst="line">
            <a:avLst/>
          </a:prstGeom>
          <a:noFill/>
          <a:ln w="57150">
            <a:solidFill>
              <a:schemeClr val="tx1"/>
            </a:solidFill>
            <a:round/>
            <a:headEnd/>
            <a:tailEnd type="triangle" w="med" len="med"/>
          </a:ln>
          <a:effectLst/>
        </p:spPr>
        <p:txBody>
          <a:bodyPr/>
          <a:lstStyle/>
          <a:p>
            <a:endParaRPr lang="en-US" b="1">
              <a:solidFill>
                <a:srgbClr val="FF0000"/>
              </a:solidFill>
              <a:latin typeface="Arial Narrow" pitchFamily="34" charset="0"/>
            </a:endParaRPr>
          </a:p>
        </p:txBody>
      </p:sp>
      <p:sp>
        <p:nvSpPr>
          <p:cNvPr id="18" name="Rectangle 18"/>
          <p:cNvSpPr>
            <a:spLocks noChangeArrowheads="1"/>
          </p:cNvSpPr>
          <p:nvPr/>
        </p:nvSpPr>
        <p:spPr bwMode="auto">
          <a:xfrm>
            <a:off x="5791200" y="4267200"/>
            <a:ext cx="2362200" cy="609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l="50000" t="50000" r="50000" b="50000"/>
            </a:path>
            <a:tileRect/>
          </a:gradFill>
          <a:ln w="57150">
            <a:solidFill>
              <a:schemeClr val="tx1"/>
            </a:solidFill>
            <a:miter lim="800000"/>
            <a:headEnd/>
            <a:tailEnd/>
          </a:ln>
          <a:effectLst/>
        </p:spPr>
        <p:txBody>
          <a:bodyPr wrap="none" anchor="ctr"/>
          <a:lstStyle/>
          <a:p>
            <a:pPr algn="ctr"/>
            <a:r>
              <a:rPr lang="en-US" sz="2400" b="1">
                <a:latin typeface="Arial Narrow" pitchFamily="34" charset="0"/>
              </a:rPr>
              <a:t>Message Digest</a:t>
            </a:r>
            <a:endParaRPr lang="en-GB" sz="2400" b="1">
              <a:latin typeface="Arial Narrow" pitchFamily="34" charset="0"/>
            </a:endParaRPr>
          </a:p>
        </p:txBody>
      </p:sp>
      <p:cxnSp>
        <p:nvCxnSpPr>
          <p:cNvPr id="19" name="AutoShape 19"/>
          <p:cNvCxnSpPr>
            <a:cxnSpLocks noChangeShapeType="1"/>
            <a:stCxn id="16" idx="6"/>
            <a:endCxn id="18" idx="1"/>
          </p:cNvCxnSpPr>
          <p:nvPr/>
        </p:nvCxnSpPr>
        <p:spPr bwMode="auto">
          <a:xfrm flipV="1">
            <a:off x="5257800" y="4572000"/>
            <a:ext cx="533400" cy="762000"/>
          </a:xfrm>
          <a:prstGeom prst="bentConnector3">
            <a:avLst>
              <a:gd name="adj1" fmla="val 50000"/>
            </a:avLst>
          </a:prstGeom>
          <a:noFill/>
          <a:ln w="57150">
            <a:solidFill>
              <a:schemeClr val="tx1"/>
            </a:solidFill>
            <a:miter lim="800000"/>
            <a:headEnd/>
            <a:tailEnd type="triangle" w="med" len="med"/>
          </a:ln>
          <a:effectLst/>
        </p:spPr>
      </p:cxnSp>
      <p:sp>
        <p:nvSpPr>
          <p:cNvPr id="20" name="Rectangle 20"/>
          <p:cNvSpPr>
            <a:spLocks noChangeArrowheads="1"/>
          </p:cNvSpPr>
          <p:nvPr/>
        </p:nvSpPr>
        <p:spPr bwMode="auto">
          <a:xfrm>
            <a:off x="5791200" y="5638800"/>
            <a:ext cx="2362200" cy="609600"/>
          </a:xfrm>
          <a:prstGeom prst="rect">
            <a:avLst/>
          </a:prstGeom>
          <a:gradFill rotWithShape="0">
            <a:gsLst>
              <a:gs pos="0">
                <a:schemeClr val="bg1"/>
              </a:gs>
              <a:gs pos="100000">
                <a:srgbClr val="0000FF"/>
              </a:gs>
            </a:gsLst>
            <a:path path="shape">
              <a:fillToRect l="50000" t="50000" r="50000" b="50000"/>
            </a:path>
          </a:gradFill>
          <a:ln w="57150">
            <a:solidFill>
              <a:schemeClr val="tx1"/>
            </a:solidFill>
            <a:miter lim="800000"/>
            <a:headEnd/>
            <a:tailEnd/>
          </a:ln>
          <a:effectLst/>
        </p:spPr>
        <p:txBody>
          <a:bodyPr wrap="none" anchor="ctr"/>
          <a:lstStyle/>
          <a:p>
            <a:pPr algn="ctr"/>
            <a:r>
              <a:rPr lang="en-US" sz="2400" b="1">
                <a:solidFill>
                  <a:srgbClr val="FF0000"/>
                </a:solidFill>
                <a:latin typeface="Arial Narrow" pitchFamily="34" charset="0"/>
              </a:rPr>
              <a:t>Message Digest</a:t>
            </a:r>
            <a:endParaRPr lang="en-GB" sz="2400" b="1">
              <a:solidFill>
                <a:srgbClr val="FF0000"/>
              </a:solidFill>
              <a:latin typeface="Arial Narrow" pitchFamily="34" charset="0"/>
            </a:endParaRPr>
          </a:p>
        </p:txBody>
      </p:sp>
      <p:cxnSp>
        <p:nvCxnSpPr>
          <p:cNvPr id="21" name="AutoShape 21"/>
          <p:cNvCxnSpPr>
            <a:cxnSpLocks noChangeShapeType="1"/>
            <a:stCxn id="16" idx="6"/>
            <a:endCxn id="20" idx="1"/>
          </p:cNvCxnSpPr>
          <p:nvPr/>
        </p:nvCxnSpPr>
        <p:spPr bwMode="auto">
          <a:xfrm>
            <a:off x="5257800" y="5334000"/>
            <a:ext cx="533400" cy="609600"/>
          </a:xfrm>
          <a:prstGeom prst="bentConnector3">
            <a:avLst>
              <a:gd name="adj1" fmla="val 50000"/>
            </a:avLst>
          </a:prstGeom>
          <a:noFill/>
          <a:ln w="57150">
            <a:solidFill>
              <a:schemeClr val="tx1"/>
            </a:solidFill>
            <a:miter lim="800000"/>
            <a:headEnd/>
            <a:tailEnd type="triangle" w="med" len="med"/>
          </a:ln>
          <a:effectLst/>
        </p:spPr>
      </p:cxnSp>
      <p:cxnSp>
        <p:nvCxnSpPr>
          <p:cNvPr id="22" name="AutoShape 22"/>
          <p:cNvCxnSpPr>
            <a:cxnSpLocks noChangeShapeType="1"/>
            <a:stCxn id="4" idx="2"/>
            <a:endCxn id="9" idx="1"/>
          </p:cNvCxnSpPr>
          <p:nvPr/>
        </p:nvCxnSpPr>
        <p:spPr bwMode="auto">
          <a:xfrm rot="16200000" flipH="1">
            <a:off x="3276600" y="904875"/>
            <a:ext cx="619125" cy="3286125"/>
          </a:xfrm>
          <a:prstGeom prst="bentConnector2">
            <a:avLst/>
          </a:prstGeom>
          <a:noFill/>
          <a:ln w="57150">
            <a:solidFill>
              <a:schemeClr val="tx1"/>
            </a:solidFill>
            <a:miter lim="800000"/>
            <a:headEnd/>
            <a:tailEnd type="triangl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p:stCondLst>
                              <p:cond delay="2000"/>
                            </p:stCondLst>
                            <p:childTnLst>
                              <p:par>
                                <p:cTn id="13" presetID="4" presetClass="entr" presetSubtype="16"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par>
                          <p:cTn id="16" fill="hold">
                            <p:stCondLst>
                              <p:cond delay="3500"/>
                            </p:stCondLst>
                            <p:childTnLst>
                              <p:par>
                                <p:cTn id="17" presetID="4" presetClass="entr" presetSubtype="16"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ox(in)">
                                      <p:cBhvr>
                                        <p:cTn id="24" dur="500"/>
                                        <p:tgtEl>
                                          <p:spTgt spid="22"/>
                                        </p:tgtEl>
                                      </p:cBhvr>
                                    </p:animEffect>
                                  </p:childTnLst>
                                </p:cTn>
                              </p:par>
                            </p:childTnLst>
                          </p:cTn>
                        </p:par>
                        <p:par>
                          <p:cTn id="25" fill="hold">
                            <p:stCondLst>
                              <p:cond delay="500"/>
                            </p:stCondLst>
                            <p:childTnLst>
                              <p:par>
                                <p:cTn id="26" presetID="4" presetClass="entr" presetSubtype="16"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ox(in)">
                                      <p:cBhvr>
                                        <p:cTn id="33" dur="500"/>
                                        <p:tgtEl>
                                          <p:spTgt spid="2"/>
                                        </p:tgtEl>
                                      </p:cBhvr>
                                    </p:animEffect>
                                  </p:childTnLst>
                                </p:cTn>
                              </p:par>
                            </p:childTnLst>
                          </p:cTn>
                        </p:par>
                        <p:par>
                          <p:cTn id="34" fill="hold">
                            <p:stCondLst>
                              <p:cond delay="500"/>
                            </p:stCondLst>
                            <p:childTnLst>
                              <p:par>
                                <p:cTn id="35" presetID="4" presetClass="entr" presetSubtype="16" fill="hold" nodeType="afterEffect">
                                  <p:stCondLst>
                                    <p:cond delay="100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childTnLst>
                          </p:cTn>
                        </p:par>
                        <p:par>
                          <p:cTn id="38" fill="hold">
                            <p:stCondLst>
                              <p:cond delay="2000"/>
                            </p:stCondLst>
                            <p:childTnLst>
                              <p:par>
                                <p:cTn id="39" presetID="4" presetClass="entr" presetSubtype="16" fill="hold" grpId="0" nodeType="afterEffect">
                                  <p:stCondLst>
                                    <p:cond delay="1000"/>
                                  </p:stCondLst>
                                  <p:childTnLst>
                                    <p:set>
                                      <p:cBhvr>
                                        <p:cTn id="40" dur="1" fill="hold">
                                          <p:stCondLst>
                                            <p:cond delay="0"/>
                                          </p:stCondLst>
                                        </p:cTn>
                                        <p:tgtEl>
                                          <p:spTgt spid="14"/>
                                        </p:tgtEl>
                                        <p:attrNameLst>
                                          <p:attrName>style.visibility</p:attrName>
                                        </p:attrNameLst>
                                      </p:cBhvr>
                                      <p:to>
                                        <p:strVal val="visible"/>
                                      </p:to>
                                    </p:set>
                                    <p:animEffect transition="in" filter="box(in)">
                                      <p:cBhvr>
                                        <p:cTn id="41" dur="500"/>
                                        <p:tgtEl>
                                          <p:spTgt spid="14"/>
                                        </p:tgtEl>
                                      </p:cBhvr>
                                    </p:animEffect>
                                  </p:childTnLst>
                                </p:cTn>
                              </p:par>
                            </p:childTnLst>
                          </p:cTn>
                        </p:par>
                        <p:par>
                          <p:cTn id="42" fill="hold">
                            <p:stCondLst>
                              <p:cond delay="3500"/>
                            </p:stCondLst>
                            <p:childTnLst>
                              <p:par>
                                <p:cTn id="43" presetID="4" presetClass="entr" presetSubtype="16" fill="hold" nodeType="afterEffect">
                                  <p:stCondLst>
                                    <p:cond delay="1000"/>
                                  </p:stCondLst>
                                  <p:childTnLst>
                                    <p:set>
                                      <p:cBhvr>
                                        <p:cTn id="44" dur="1" fill="hold">
                                          <p:stCondLst>
                                            <p:cond delay="0"/>
                                          </p:stCondLst>
                                        </p:cTn>
                                        <p:tgtEl>
                                          <p:spTgt spid="10"/>
                                        </p:tgtEl>
                                        <p:attrNameLst>
                                          <p:attrName>style.visibility</p:attrName>
                                        </p:attrNameLst>
                                      </p:cBhvr>
                                      <p:to>
                                        <p:strVal val="visible"/>
                                      </p:to>
                                    </p:set>
                                    <p:animEffect transition="in" filter="box(in)">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ox(in)">
                                      <p:cBhvr>
                                        <p:cTn id="50" dur="500"/>
                                        <p:tgtEl>
                                          <p:spTgt spid="16"/>
                                        </p:tgtEl>
                                      </p:cBhvr>
                                    </p:animEffect>
                                  </p:childTnLst>
                                </p:cTn>
                              </p:par>
                            </p:childTnLst>
                          </p:cTn>
                        </p:par>
                        <p:par>
                          <p:cTn id="51" fill="hold">
                            <p:stCondLst>
                              <p:cond delay="500"/>
                            </p:stCondLst>
                            <p:childTnLst>
                              <p:par>
                                <p:cTn id="52" presetID="4" presetClass="entr" presetSubtype="16" fill="hold" grpId="0" nodeType="afterEffect">
                                  <p:stCondLst>
                                    <p:cond delay="1000"/>
                                  </p:stCondLst>
                                  <p:childTnLst>
                                    <p:set>
                                      <p:cBhvr>
                                        <p:cTn id="53" dur="1" fill="hold">
                                          <p:stCondLst>
                                            <p:cond delay="0"/>
                                          </p:stCondLst>
                                        </p:cTn>
                                        <p:tgtEl>
                                          <p:spTgt spid="17"/>
                                        </p:tgtEl>
                                        <p:attrNameLst>
                                          <p:attrName>style.visibility</p:attrName>
                                        </p:attrNameLst>
                                      </p:cBhvr>
                                      <p:to>
                                        <p:strVal val="visible"/>
                                      </p:to>
                                    </p:set>
                                    <p:animEffect transition="in" filter="box(in)">
                                      <p:cBhvr>
                                        <p:cTn id="54" dur="500"/>
                                        <p:tgtEl>
                                          <p:spTgt spid="17"/>
                                        </p:tgtEl>
                                      </p:cBhvr>
                                    </p:animEffect>
                                  </p:childTnLst>
                                </p:cTn>
                              </p:par>
                            </p:childTnLst>
                          </p:cTn>
                        </p:par>
                        <p:par>
                          <p:cTn id="55" fill="hold">
                            <p:stCondLst>
                              <p:cond delay="2000"/>
                            </p:stCondLst>
                            <p:childTnLst>
                              <p:par>
                                <p:cTn id="56" presetID="4" presetClass="entr" presetSubtype="16" fill="hold" nodeType="afterEffect">
                                  <p:stCondLst>
                                    <p:cond delay="1000"/>
                                  </p:stCondLst>
                                  <p:childTnLst>
                                    <p:set>
                                      <p:cBhvr>
                                        <p:cTn id="57" dur="1" fill="hold">
                                          <p:stCondLst>
                                            <p:cond delay="0"/>
                                          </p:stCondLst>
                                        </p:cTn>
                                        <p:tgtEl>
                                          <p:spTgt spid="19"/>
                                        </p:tgtEl>
                                        <p:attrNameLst>
                                          <p:attrName>style.visibility</p:attrName>
                                        </p:attrNameLst>
                                      </p:cBhvr>
                                      <p:to>
                                        <p:strVal val="visible"/>
                                      </p:to>
                                    </p:set>
                                    <p:animEffect transition="in" filter="box(in)">
                                      <p:cBhvr>
                                        <p:cTn id="58" dur="500"/>
                                        <p:tgtEl>
                                          <p:spTgt spid="19"/>
                                        </p:tgtEl>
                                      </p:cBhvr>
                                    </p:animEffect>
                                  </p:childTnLst>
                                </p:cTn>
                              </p:par>
                            </p:childTnLst>
                          </p:cTn>
                        </p:par>
                        <p:par>
                          <p:cTn id="59" fill="hold">
                            <p:stCondLst>
                              <p:cond delay="3500"/>
                            </p:stCondLst>
                            <p:childTnLst>
                              <p:par>
                                <p:cTn id="60" presetID="4" presetClass="entr" presetSubtype="16" fill="hold" grpId="0" nodeType="afterEffect">
                                  <p:stCondLst>
                                    <p:cond delay="1000"/>
                                  </p:stCondLst>
                                  <p:childTnLst>
                                    <p:set>
                                      <p:cBhvr>
                                        <p:cTn id="61" dur="1" fill="hold">
                                          <p:stCondLst>
                                            <p:cond delay="0"/>
                                          </p:stCondLst>
                                        </p:cTn>
                                        <p:tgtEl>
                                          <p:spTgt spid="18"/>
                                        </p:tgtEl>
                                        <p:attrNameLst>
                                          <p:attrName>style.visibility</p:attrName>
                                        </p:attrNameLst>
                                      </p:cBhvr>
                                      <p:to>
                                        <p:strVal val="visible"/>
                                      </p:to>
                                    </p:set>
                                    <p:animEffect transition="in" filter="box(i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ox(in)">
                                      <p:cBhvr>
                                        <p:cTn id="67" dur="500"/>
                                        <p:tgtEl>
                                          <p:spTgt spid="21"/>
                                        </p:tgtEl>
                                      </p:cBhvr>
                                    </p:animEffect>
                                  </p:childTnLst>
                                </p:cTn>
                              </p:par>
                            </p:childTnLst>
                          </p:cTn>
                        </p:par>
                        <p:par>
                          <p:cTn id="68" fill="hold">
                            <p:stCondLst>
                              <p:cond delay="500"/>
                            </p:stCondLst>
                            <p:childTnLst>
                              <p:par>
                                <p:cTn id="69" presetID="4" presetClass="entr" presetSubtype="16" fill="hold" grpId="0" nodeType="afterEffect">
                                  <p:stCondLst>
                                    <p:cond delay="1000"/>
                                  </p:stCondLst>
                                  <p:childTnLst>
                                    <p:set>
                                      <p:cBhvr>
                                        <p:cTn id="70" dur="1" fill="hold">
                                          <p:stCondLst>
                                            <p:cond delay="0"/>
                                          </p:stCondLst>
                                        </p:cTn>
                                        <p:tgtEl>
                                          <p:spTgt spid="20"/>
                                        </p:tgtEl>
                                        <p:attrNameLst>
                                          <p:attrName>style.visibility</p:attrName>
                                        </p:attrNameLst>
                                      </p:cBhvr>
                                      <p:to>
                                        <p:strVal val="visible"/>
                                      </p:to>
                                    </p:set>
                                    <p:animEffect transition="in" filter="box(in)">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autoUpdateAnimBg="0"/>
      <p:bldP spid="6" grpId="0" animBg="1"/>
      <p:bldP spid="7" grpId="0" animBg="1"/>
      <p:bldP spid="8" grpId="0" animBg="1" autoUpdateAnimBg="0"/>
      <p:bldP spid="9" grpId="0" animBg="1" autoUpdateAnimBg="0"/>
      <p:bldP spid="14" grpId="0" autoUpdateAnimBg="0"/>
      <p:bldP spid="16" grpId="0" animBg="1" autoUpdateAnimBg="0"/>
      <p:bldP spid="17" grpId="0" animBg="1"/>
      <p:bldP spid="18" grpId="0" animBg="1" autoUpdateAnimBg="0"/>
      <p:bldP spid="20"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04800" y="457200"/>
            <a:ext cx="8427307" cy="646331"/>
          </a:xfrm>
          <a:prstGeom prst="rect">
            <a:avLst/>
          </a:prstGeom>
          <a:noFill/>
          <a:ln w="9525">
            <a:noFill/>
            <a:miter lim="800000"/>
            <a:headEnd/>
            <a:tailEnd/>
          </a:ln>
          <a:effectLst/>
        </p:spPr>
        <p:txBody>
          <a:bodyPr wrap="none">
            <a:spAutoFit/>
          </a:bodyPr>
          <a:lstStyle/>
          <a:p>
            <a:r>
              <a:rPr lang="en-US" sz="3600" b="1" u="sng" dirty="0" smtClean="0">
                <a:latin typeface="Arial Narrow" pitchFamily="34" charset="0"/>
              </a:rPr>
              <a:t>Ensuring Non-</a:t>
            </a:r>
            <a:r>
              <a:rPr lang="en-US" sz="3600" b="1" u="sng" dirty="0" err="1" smtClean="0">
                <a:latin typeface="Arial Narrow" pitchFamily="34" charset="0"/>
              </a:rPr>
              <a:t>repudation</a:t>
            </a:r>
            <a:r>
              <a:rPr lang="en-US" sz="3600" b="1" u="sng" dirty="0" smtClean="0">
                <a:latin typeface="Arial Narrow" pitchFamily="34" charset="0"/>
              </a:rPr>
              <a:t>: Digital </a:t>
            </a:r>
            <a:r>
              <a:rPr lang="en-US" sz="3600" b="1" u="sng" dirty="0">
                <a:latin typeface="Arial Narrow" pitchFamily="34" charset="0"/>
              </a:rPr>
              <a:t>Signatures?</a:t>
            </a:r>
          </a:p>
        </p:txBody>
      </p:sp>
      <p:sp>
        <p:nvSpPr>
          <p:cNvPr id="4" name="Text Box 3"/>
          <p:cNvSpPr txBox="1">
            <a:spLocks noChangeArrowheads="1"/>
          </p:cNvSpPr>
          <p:nvPr/>
        </p:nvSpPr>
        <p:spPr bwMode="auto">
          <a:xfrm>
            <a:off x="381000" y="1255693"/>
            <a:ext cx="8016875" cy="954107"/>
          </a:xfrm>
          <a:prstGeom prst="rect">
            <a:avLst/>
          </a:prstGeom>
          <a:noFill/>
          <a:ln w="9525">
            <a:noFill/>
            <a:miter lim="800000"/>
            <a:headEnd/>
            <a:tailEnd/>
          </a:ln>
          <a:effectLst/>
        </p:spPr>
        <p:txBody>
          <a:bodyPr>
            <a:spAutoFit/>
          </a:bodyPr>
          <a:lstStyle/>
          <a:p>
            <a:r>
              <a:rPr lang="en-US" sz="2800" b="1" dirty="0">
                <a:latin typeface="Arial Narrow" pitchFamily="34" charset="0"/>
              </a:rPr>
              <a:t>If you encrypt Message Digest with your Private Key  the encrypted Message Digest is called Digital Signatures</a:t>
            </a:r>
          </a:p>
        </p:txBody>
      </p:sp>
      <p:sp>
        <p:nvSpPr>
          <p:cNvPr id="5" name="Rectangle 4"/>
          <p:cNvSpPr>
            <a:spLocks noChangeArrowheads="1"/>
          </p:cNvSpPr>
          <p:nvPr/>
        </p:nvSpPr>
        <p:spPr bwMode="auto">
          <a:xfrm>
            <a:off x="990600" y="5715000"/>
            <a:ext cx="2133600" cy="533400"/>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My Private Key</a:t>
            </a:r>
          </a:p>
        </p:txBody>
      </p:sp>
      <p:sp>
        <p:nvSpPr>
          <p:cNvPr id="6" name="Rectangle 5"/>
          <p:cNvSpPr>
            <a:spLocks noChangeArrowheads="1"/>
          </p:cNvSpPr>
          <p:nvPr/>
        </p:nvSpPr>
        <p:spPr bwMode="auto">
          <a:xfrm>
            <a:off x="1143000" y="2286000"/>
            <a:ext cx="1905000" cy="6096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Message</a:t>
            </a:r>
          </a:p>
        </p:txBody>
      </p:sp>
      <p:sp>
        <p:nvSpPr>
          <p:cNvPr id="7" name="Oval 6"/>
          <p:cNvSpPr>
            <a:spLocks noChangeArrowheads="1"/>
          </p:cNvSpPr>
          <p:nvPr/>
        </p:nvSpPr>
        <p:spPr bwMode="auto">
          <a:xfrm>
            <a:off x="1371600" y="3352800"/>
            <a:ext cx="1295400" cy="762000"/>
          </a:xfrm>
          <a:prstGeom prst="ellipse">
            <a:avLst/>
          </a:prstGeom>
          <a:gradFill rotWithShape="0">
            <a:gsLst>
              <a:gs pos="0">
                <a:srgbClr val="FFFFFF"/>
              </a:gs>
              <a:gs pos="100000">
                <a:srgbClr val="66CCFF"/>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2400" b="1">
                <a:latin typeface="Arial Narrow" pitchFamily="34" charset="0"/>
              </a:rPr>
              <a:t>Hash</a:t>
            </a:r>
          </a:p>
          <a:p>
            <a:pPr algn="ctr" eaLnBrk="0" hangingPunct="0"/>
            <a:r>
              <a:rPr lang="en-US" sz="2400" b="1">
                <a:latin typeface="Arial Narrow" pitchFamily="34" charset="0"/>
              </a:rPr>
              <a:t> Function</a:t>
            </a:r>
          </a:p>
        </p:txBody>
      </p:sp>
      <p:sp>
        <p:nvSpPr>
          <p:cNvPr id="8" name="Rectangle 7"/>
          <p:cNvSpPr>
            <a:spLocks noChangeArrowheads="1"/>
          </p:cNvSpPr>
          <p:nvPr/>
        </p:nvSpPr>
        <p:spPr bwMode="auto">
          <a:xfrm>
            <a:off x="990600" y="4572000"/>
            <a:ext cx="2133600" cy="609600"/>
          </a:xfrm>
          <a:prstGeom prst="rect">
            <a:avLst/>
          </a:prstGeom>
          <a:gradFill rotWithShape="0">
            <a:gsLst>
              <a:gs pos="0">
                <a:srgbClr val="FFFFFF"/>
              </a:gs>
              <a:gs pos="100000">
                <a:srgbClr val="33CC33"/>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Message Digest</a:t>
            </a:r>
          </a:p>
        </p:txBody>
      </p:sp>
      <p:sp>
        <p:nvSpPr>
          <p:cNvPr id="9" name="Line 8"/>
          <p:cNvSpPr>
            <a:spLocks noChangeShapeType="1"/>
          </p:cNvSpPr>
          <p:nvPr/>
        </p:nvSpPr>
        <p:spPr bwMode="auto">
          <a:xfrm>
            <a:off x="1981200" y="2895600"/>
            <a:ext cx="0" cy="457200"/>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10" name="Line 9"/>
          <p:cNvSpPr>
            <a:spLocks noChangeShapeType="1"/>
          </p:cNvSpPr>
          <p:nvPr/>
        </p:nvSpPr>
        <p:spPr bwMode="auto">
          <a:xfrm>
            <a:off x="1981200" y="4114800"/>
            <a:ext cx="0" cy="457200"/>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11" name="Rectangle 10"/>
          <p:cNvSpPr>
            <a:spLocks noChangeArrowheads="1"/>
          </p:cNvSpPr>
          <p:nvPr/>
        </p:nvSpPr>
        <p:spPr bwMode="auto">
          <a:xfrm>
            <a:off x="3886200" y="5181600"/>
            <a:ext cx="2743200" cy="533400"/>
          </a:xfrm>
          <a:prstGeom prst="rect">
            <a:avLst/>
          </a:prstGeom>
          <a:gradFill rotWithShape="0">
            <a:gsLst>
              <a:gs pos="0">
                <a:srgbClr val="FFFFFF"/>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Digital Signature</a:t>
            </a:r>
          </a:p>
        </p:txBody>
      </p:sp>
      <p:cxnSp>
        <p:nvCxnSpPr>
          <p:cNvPr id="12" name="AutoShape 11"/>
          <p:cNvCxnSpPr>
            <a:cxnSpLocks noChangeShapeType="1"/>
            <a:stCxn id="8" idx="3"/>
            <a:endCxn id="5" idx="3"/>
          </p:cNvCxnSpPr>
          <p:nvPr/>
        </p:nvCxnSpPr>
        <p:spPr bwMode="auto">
          <a:xfrm>
            <a:off x="3124200" y="4876800"/>
            <a:ext cx="1588" cy="1104900"/>
          </a:xfrm>
          <a:prstGeom prst="bentConnector3">
            <a:avLst>
              <a:gd name="adj1" fmla="val 14400000"/>
            </a:avLst>
          </a:prstGeom>
          <a:noFill/>
          <a:ln w="38100">
            <a:solidFill>
              <a:schemeClr val="tx1"/>
            </a:solidFill>
            <a:miter lim="800000"/>
            <a:headEnd type="triangle" w="med" len="med"/>
            <a:tailEnd type="triangle" w="med" len="med"/>
          </a:ln>
          <a:effectLst/>
        </p:spPr>
      </p:cxnSp>
      <p:sp>
        <p:nvSpPr>
          <p:cNvPr id="13" name="Line 12"/>
          <p:cNvSpPr>
            <a:spLocks noChangeShapeType="1"/>
          </p:cNvSpPr>
          <p:nvPr/>
        </p:nvSpPr>
        <p:spPr bwMode="auto">
          <a:xfrm>
            <a:off x="3352800" y="5486400"/>
            <a:ext cx="533400" cy="0"/>
          </a:xfrm>
          <a:prstGeom prst="line">
            <a:avLst/>
          </a:prstGeom>
          <a:noFill/>
          <a:ln w="38100">
            <a:solidFill>
              <a:schemeClr val="tx1"/>
            </a:solidFill>
            <a:miter lim="800000"/>
            <a:headEnd/>
            <a:tailEnd type="triangle" w="med" len="med"/>
          </a:ln>
          <a:effectLst/>
        </p:spPr>
        <p:txBody>
          <a:bodyPr wrap="none"/>
          <a:lstStyle/>
          <a:p>
            <a:endParaRPr lang="en-US" sz="200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out)">
                                      <p:cBhvr>
                                        <p:cTn id="17" dur="500"/>
                                        <p:tgtEl>
                                          <p:spTgt spid="7"/>
                                        </p:tgtEl>
                                      </p:cBhvr>
                                    </p:animEffect>
                                  </p:childTnLst>
                                </p:cTn>
                              </p:par>
                            </p:childTnLst>
                          </p:cTn>
                        </p:par>
                        <p:par>
                          <p:cTn id="18" fill="hold">
                            <p:stCondLst>
                              <p:cond delay="500"/>
                            </p:stCondLst>
                            <p:childTnLst>
                              <p:par>
                                <p:cTn id="19" presetID="4" presetClass="entr" presetSubtype="32" fill="hold" grpId="0" nodeType="after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box(out)">
                                      <p:cBhvr>
                                        <p:cTn id="21" dur="500"/>
                                        <p:tgtEl>
                                          <p:spTgt spid="9"/>
                                        </p:tgtEl>
                                      </p:cBhvr>
                                    </p:animEffect>
                                  </p:childTnLst>
                                </p:cTn>
                              </p:par>
                            </p:childTnLst>
                          </p:cTn>
                        </p:par>
                        <p:par>
                          <p:cTn id="22" fill="hold">
                            <p:stCondLst>
                              <p:cond delay="2000"/>
                            </p:stCondLst>
                            <p:childTnLst>
                              <p:par>
                                <p:cTn id="23" presetID="4" presetClass="entr" presetSubtype="32" fill="hold" grpId="0" nodeType="after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box(out)">
                                      <p:cBhvr>
                                        <p:cTn id="25" dur="500"/>
                                        <p:tgtEl>
                                          <p:spTgt spid="10"/>
                                        </p:tgtEl>
                                      </p:cBhvr>
                                    </p:animEffect>
                                  </p:childTnLst>
                                </p:cTn>
                              </p:par>
                            </p:childTnLst>
                          </p:cTn>
                        </p:par>
                        <p:par>
                          <p:cTn id="26" fill="hold">
                            <p:stCondLst>
                              <p:cond delay="3500"/>
                            </p:stCondLst>
                            <p:childTnLst>
                              <p:par>
                                <p:cTn id="27" presetID="4" presetClass="entr" presetSubtype="32" fill="hold" grpId="0" nodeType="after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box(ou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ox(out)">
                                      <p:cBhvr>
                                        <p:cTn id="34" dur="500"/>
                                        <p:tgtEl>
                                          <p:spTgt spid="5"/>
                                        </p:tgtEl>
                                      </p:cBhvr>
                                    </p:animEffect>
                                  </p:childTnLst>
                                </p:cTn>
                              </p:par>
                            </p:childTnLst>
                          </p:cTn>
                        </p:par>
                        <p:par>
                          <p:cTn id="35" fill="hold">
                            <p:stCondLst>
                              <p:cond delay="500"/>
                            </p:stCondLst>
                            <p:childTnLst>
                              <p:par>
                                <p:cTn id="36" presetID="4" presetClass="entr" presetSubtype="32" fill="hold" nodeType="afterEffect">
                                  <p:stCondLst>
                                    <p:cond delay="1000"/>
                                  </p:stCondLst>
                                  <p:childTnLst>
                                    <p:set>
                                      <p:cBhvr>
                                        <p:cTn id="37" dur="1" fill="hold">
                                          <p:stCondLst>
                                            <p:cond delay="0"/>
                                          </p:stCondLst>
                                        </p:cTn>
                                        <p:tgtEl>
                                          <p:spTgt spid="12"/>
                                        </p:tgtEl>
                                        <p:attrNameLst>
                                          <p:attrName>style.visibility</p:attrName>
                                        </p:attrNameLst>
                                      </p:cBhvr>
                                      <p:to>
                                        <p:strVal val="visible"/>
                                      </p:to>
                                    </p:set>
                                    <p:animEffect transition="in" filter="box(out)">
                                      <p:cBhvr>
                                        <p:cTn id="38" dur="500"/>
                                        <p:tgtEl>
                                          <p:spTgt spid="12"/>
                                        </p:tgtEl>
                                      </p:cBhvr>
                                    </p:animEffect>
                                  </p:childTnLst>
                                </p:cTn>
                              </p:par>
                            </p:childTnLst>
                          </p:cTn>
                        </p:par>
                        <p:par>
                          <p:cTn id="39" fill="hold">
                            <p:stCondLst>
                              <p:cond delay="2000"/>
                            </p:stCondLst>
                            <p:childTnLst>
                              <p:par>
                                <p:cTn id="40" presetID="4" presetClass="entr" presetSubtype="32" fill="hold" grpId="0" nodeType="afterEffect">
                                  <p:stCondLst>
                                    <p:cond delay="1000"/>
                                  </p:stCondLst>
                                  <p:childTnLst>
                                    <p:set>
                                      <p:cBhvr>
                                        <p:cTn id="41" dur="1" fill="hold">
                                          <p:stCondLst>
                                            <p:cond delay="0"/>
                                          </p:stCondLst>
                                        </p:cTn>
                                        <p:tgtEl>
                                          <p:spTgt spid="13"/>
                                        </p:tgtEl>
                                        <p:attrNameLst>
                                          <p:attrName>style.visibility</p:attrName>
                                        </p:attrNameLst>
                                      </p:cBhvr>
                                      <p:to>
                                        <p:strVal val="visible"/>
                                      </p:to>
                                    </p:set>
                                    <p:animEffect transition="in" filter="box(out)">
                                      <p:cBhvr>
                                        <p:cTn id="42" dur="500"/>
                                        <p:tgtEl>
                                          <p:spTgt spid="13"/>
                                        </p:tgtEl>
                                      </p:cBhvr>
                                    </p:animEffect>
                                  </p:childTnLst>
                                </p:cTn>
                              </p:par>
                            </p:childTnLst>
                          </p:cTn>
                        </p:par>
                        <p:par>
                          <p:cTn id="43" fill="hold">
                            <p:stCondLst>
                              <p:cond delay="3500"/>
                            </p:stCondLst>
                            <p:childTnLst>
                              <p:par>
                                <p:cTn id="44" presetID="4" presetClass="entr" presetSubtype="32" fill="hold" grpId="0" nodeType="after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box(ou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nimBg="1" autoUpdateAnimBg="0"/>
      <p:bldP spid="6" grpId="0" animBg="1" autoUpdateAnimBg="0"/>
      <p:bldP spid="7" grpId="0" animBg="1" autoUpdateAnimBg="0"/>
      <p:bldP spid="8" grpId="0" animBg="1" autoUpdateAnimBg="0"/>
      <p:bldP spid="9" grpId="0" animBg="1"/>
      <p:bldP spid="10" grpId="0" animBg="1"/>
      <p:bldP spid="11" grpId="0" animBg="1" autoUpdateAnimBg="0"/>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429000" y="2971800"/>
            <a:ext cx="2971800" cy="2514600"/>
          </a:xfrm>
          <a:prstGeom prst="rect">
            <a:avLst/>
          </a:prstGeom>
          <a:gradFill rotWithShape="0">
            <a:gsLst>
              <a:gs pos="0">
                <a:srgbClr val="FFFFFF"/>
              </a:gs>
              <a:gs pos="100000">
                <a:srgbClr val="FFFF00"/>
              </a:gs>
            </a:gsLst>
            <a:path path="shape">
              <a:fillToRect l="50000" t="50000" r="50000" b="50000"/>
            </a:path>
          </a:gradFill>
          <a:ln w="57150">
            <a:solidFill>
              <a:schemeClr val="tx1"/>
            </a:solidFill>
            <a:miter lim="800000"/>
            <a:headEnd/>
            <a:tailEnd/>
          </a:ln>
          <a:effectLst/>
        </p:spPr>
        <p:txBody>
          <a:bodyPr wrap="none" anchor="ctr"/>
          <a:lstStyle/>
          <a:p>
            <a:endParaRPr lang="en-US">
              <a:latin typeface="Arial Narrow" pitchFamily="34" charset="0"/>
            </a:endParaRPr>
          </a:p>
        </p:txBody>
      </p:sp>
      <p:sp>
        <p:nvSpPr>
          <p:cNvPr id="3" name="Text Box 3"/>
          <p:cNvSpPr txBox="1">
            <a:spLocks noChangeArrowheads="1"/>
          </p:cNvSpPr>
          <p:nvPr/>
        </p:nvSpPr>
        <p:spPr bwMode="auto">
          <a:xfrm>
            <a:off x="685800" y="657225"/>
            <a:ext cx="6410729" cy="646331"/>
          </a:xfrm>
          <a:prstGeom prst="rect">
            <a:avLst/>
          </a:prstGeom>
          <a:noFill/>
          <a:ln w="9525">
            <a:noFill/>
            <a:miter lim="800000"/>
            <a:headEnd/>
            <a:tailEnd/>
          </a:ln>
          <a:effectLst/>
        </p:spPr>
        <p:txBody>
          <a:bodyPr wrap="none">
            <a:spAutoFit/>
          </a:bodyPr>
          <a:lstStyle/>
          <a:p>
            <a:pPr eaLnBrk="0" hangingPunct="0"/>
            <a:r>
              <a:rPr lang="en-US" sz="3600" b="1" u="sng" dirty="0">
                <a:latin typeface="Arial Narrow" pitchFamily="34" charset="0"/>
              </a:rPr>
              <a:t>How Digital Signatures are used  ?</a:t>
            </a:r>
          </a:p>
        </p:txBody>
      </p:sp>
      <p:sp>
        <p:nvSpPr>
          <p:cNvPr id="4" name="Rectangle 4"/>
          <p:cNvSpPr>
            <a:spLocks noChangeArrowheads="1"/>
          </p:cNvSpPr>
          <p:nvPr/>
        </p:nvSpPr>
        <p:spPr bwMode="auto">
          <a:xfrm>
            <a:off x="685800" y="5154613"/>
            <a:ext cx="2133600" cy="533400"/>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000" b="1">
                <a:latin typeface="Arial Narrow" pitchFamily="34" charset="0"/>
              </a:rPr>
              <a:t>My Private Key</a:t>
            </a:r>
          </a:p>
        </p:txBody>
      </p:sp>
      <p:sp>
        <p:nvSpPr>
          <p:cNvPr id="5" name="Rectangle 5"/>
          <p:cNvSpPr>
            <a:spLocks noChangeArrowheads="1"/>
          </p:cNvSpPr>
          <p:nvPr/>
        </p:nvSpPr>
        <p:spPr bwMode="auto">
          <a:xfrm>
            <a:off x="838200" y="1725613"/>
            <a:ext cx="1905000" cy="6096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000" b="1">
                <a:latin typeface="Arial Narrow" pitchFamily="34" charset="0"/>
              </a:rPr>
              <a:t>E Record</a:t>
            </a:r>
          </a:p>
        </p:txBody>
      </p:sp>
      <p:sp>
        <p:nvSpPr>
          <p:cNvPr id="6" name="Oval 6"/>
          <p:cNvSpPr>
            <a:spLocks noChangeArrowheads="1"/>
          </p:cNvSpPr>
          <p:nvPr/>
        </p:nvSpPr>
        <p:spPr bwMode="auto">
          <a:xfrm>
            <a:off x="1066800" y="2792413"/>
            <a:ext cx="1295400" cy="762000"/>
          </a:xfrm>
          <a:prstGeom prst="ellipse">
            <a:avLst/>
          </a:prstGeom>
          <a:gradFill rotWithShape="0">
            <a:gsLst>
              <a:gs pos="0">
                <a:srgbClr val="FFFFFF"/>
              </a:gs>
              <a:gs pos="100000">
                <a:srgbClr val="66CCFF"/>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2000" b="1">
                <a:latin typeface="Arial Narrow" pitchFamily="34" charset="0"/>
              </a:rPr>
              <a:t>Hash</a:t>
            </a:r>
          </a:p>
          <a:p>
            <a:pPr algn="ctr" eaLnBrk="0" hangingPunct="0"/>
            <a:r>
              <a:rPr lang="en-US" sz="2000" b="1">
                <a:latin typeface="Arial Narrow" pitchFamily="34" charset="0"/>
              </a:rPr>
              <a:t> Function</a:t>
            </a:r>
          </a:p>
        </p:txBody>
      </p:sp>
      <p:sp>
        <p:nvSpPr>
          <p:cNvPr id="7" name="Rectangle 7"/>
          <p:cNvSpPr>
            <a:spLocks noChangeArrowheads="1"/>
          </p:cNvSpPr>
          <p:nvPr/>
        </p:nvSpPr>
        <p:spPr bwMode="auto">
          <a:xfrm>
            <a:off x="685800" y="4011613"/>
            <a:ext cx="2133600" cy="609600"/>
          </a:xfrm>
          <a:prstGeom prst="rect">
            <a:avLst/>
          </a:prstGeom>
          <a:gradFill rotWithShape="0">
            <a:gsLst>
              <a:gs pos="0">
                <a:srgbClr val="FFFFFF"/>
              </a:gs>
              <a:gs pos="100000">
                <a:srgbClr val="33CC33"/>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000" b="1">
                <a:latin typeface="Arial Narrow" pitchFamily="34" charset="0"/>
              </a:rPr>
              <a:t>Message Digest</a:t>
            </a:r>
          </a:p>
        </p:txBody>
      </p:sp>
      <p:sp>
        <p:nvSpPr>
          <p:cNvPr id="8" name="Line 8"/>
          <p:cNvSpPr>
            <a:spLocks noChangeShapeType="1"/>
          </p:cNvSpPr>
          <p:nvPr/>
        </p:nvSpPr>
        <p:spPr bwMode="auto">
          <a:xfrm>
            <a:off x="1676400" y="2335213"/>
            <a:ext cx="0" cy="457200"/>
          </a:xfrm>
          <a:prstGeom prst="line">
            <a:avLst/>
          </a:prstGeom>
          <a:noFill/>
          <a:ln w="57150">
            <a:solidFill>
              <a:schemeClr val="tx1"/>
            </a:solidFill>
            <a:round/>
            <a:headEnd/>
            <a:tailEnd type="triangle" w="med" len="med"/>
          </a:ln>
          <a:effectLst/>
        </p:spPr>
        <p:txBody>
          <a:bodyPr wrap="none" anchor="ctr"/>
          <a:lstStyle/>
          <a:p>
            <a:endParaRPr lang="en-US">
              <a:latin typeface="Arial Narrow" pitchFamily="34" charset="0"/>
            </a:endParaRPr>
          </a:p>
        </p:txBody>
      </p:sp>
      <p:sp>
        <p:nvSpPr>
          <p:cNvPr id="9" name="Line 9"/>
          <p:cNvSpPr>
            <a:spLocks noChangeShapeType="1"/>
          </p:cNvSpPr>
          <p:nvPr/>
        </p:nvSpPr>
        <p:spPr bwMode="auto">
          <a:xfrm>
            <a:off x="1676400" y="3554413"/>
            <a:ext cx="0" cy="457200"/>
          </a:xfrm>
          <a:prstGeom prst="line">
            <a:avLst/>
          </a:prstGeom>
          <a:noFill/>
          <a:ln w="57150">
            <a:solidFill>
              <a:schemeClr val="tx1"/>
            </a:solidFill>
            <a:round/>
            <a:headEnd/>
            <a:tailEnd type="triangle" w="med" len="med"/>
          </a:ln>
          <a:effectLst/>
        </p:spPr>
        <p:txBody>
          <a:bodyPr wrap="none" anchor="ctr"/>
          <a:lstStyle/>
          <a:p>
            <a:endParaRPr lang="en-US">
              <a:latin typeface="Arial Narrow" pitchFamily="34" charset="0"/>
            </a:endParaRPr>
          </a:p>
        </p:txBody>
      </p:sp>
      <p:sp>
        <p:nvSpPr>
          <p:cNvPr id="10" name="Rectangle 10"/>
          <p:cNvSpPr>
            <a:spLocks noChangeArrowheads="1"/>
          </p:cNvSpPr>
          <p:nvPr/>
        </p:nvSpPr>
        <p:spPr bwMode="auto">
          <a:xfrm>
            <a:off x="3581400" y="4621213"/>
            <a:ext cx="2743200" cy="533400"/>
          </a:xfrm>
          <a:prstGeom prst="rect">
            <a:avLst/>
          </a:prstGeom>
          <a:gradFill rotWithShape="0">
            <a:gsLst>
              <a:gs pos="0">
                <a:srgbClr val="FFFFFF"/>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000" b="1">
                <a:latin typeface="Arial Narrow" pitchFamily="34" charset="0"/>
              </a:rPr>
              <a:t>Digital Signature</a:t>
            </a:r>
          </a:p>
        </p:txBody>
      </p:sp>
      <p:sp>
        <p:nvSpPr>
          <p:cNvPr id="11" name="Rectangle 11"/>
          <p:cNvSpPr>
            <a:spLocks noChangeArrowheads="1"/>
          </p:cNvSpPr>
          <p:nvPr/>
        </p:nvSpPr>
        <p:spPr bwMode="auto">
          <a:xfrm>
            <a:off x="3581400" y="3325813"/>
            <a:ext cx="1905000" cy="6096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000" b="1">
                <a:latin typeface="Arial Narrow" pitchFamily="34" charset="0"/>
              </a:rPr>
              <a:t>E Record</a:t>
            </a:r>
          </a:p>
        </p:txBody>
      </p:sp>
      <p:cxnSp>
        <p:nvCxnSpPr>
          <p:cNvPr id="12" name="AutoShape 12"/>
          <p:cNvCxnSpPr>
            <a:cxnSpLocks noChangeShapeType="1"/>
            <a:stCxn id="7" idx="3"/>
            <a:endCxn id="4" idx="3"/>
          </p:cNvCxnSpPr>
          <p:nvPr/>
        </p:nvCxnSpPr>
        <p:spPr bwMode="auto">
          <a:xfrm>
            <a:off x="2819400" y="4316413"/>
            <a:ext cx="1588" cy="1104900"/>
          </a:xfrm>
          <a:prstGeom prst="bentConnector3">
            <a:avLst>
              <a:gd name="adj1" fmla="val 14400000"/>
            </a:avLst>
          </a:prstGeom>
          <a:noFill/>
          <a:ln w="38100">
            <a:solidFill>
              <a:schemeClr val="tx1"/>
            </a:solidFill>
            <a:miter lim="800000"/>
            <a:headEnd type="triangle" w="med" len="med"/>
            <a:tailEnd type="triangle" w="med" len="med"/>
          </a:ln>
          <a:effectLst/>
        </p:spPr>
      </p:cxnSp>
      <p:sp>
        <p:nvSpPr>
          <p:cNvPr id="13" name="Line 13"/>
          <p:cNvSpPr>
            <a:spLocks noChangeShapeType="1"/>
          </p:cNvSpPr>
          <p:nvPr/>
        </p:nvSpPr>
        <p:spPr bwMode="auto">
          <a:xfrm>
            <a:off x="3048000" y="4926013"/>
            <a:ext cx="533400" cy="0"/>
          </a:xfrm>
          <a:prstGeom prst="line">
            <a:avLst/>
          </a:prstGeom>
          <a:noFill/>
          <a:ln w="38100">
            <a:solidFill>
              <a:schemeClr val="tx1"/>
            </a:solidFill>
            <a:miter lim="800000"/>
            <a:headEnd/>
            <a:tailEnd type="triangle" w="med" len="med"/>
          </a:ln>
          <a:effectLst/>
        </p:spPr>
        <p:txBody>
          <a:bodyPr wrap="none"/>
          <a:lstStyle/>
          <a:p>
            <a:endParaRPr lang="en-US">
              <a:latin typeface="Arial Narrow" pitchFamily="34" charset="0"/>
            </a:endParaRPr>
          </a:p>
        </p:txBody>
      </p:sp>
      <p:cxnSp>
        <p:nvCxnSpPr>
          <p:cNvPr id="14" name="AutoShape 14"/>
          <p:cNvCxnSpPr>
            <a:cxnSpLocks noChangeShapeType="1"/>
            <a:stCxn id="5" idx="3"/>
            <a:endCxn id="11" idx="1"/>
          </p:cNvCxnSpPr>
          <p:nvPr/>
        </p:nvCxnSpPr>
        <p:spPr bwMode="auto">
          <a:xfrm>
            <a:off x="2743200" y="2030413"/>
            <a:ext cx="838200" cy="1600200"/>
          </a:xfrm>
          <a:prstGeom prst="bentConnector3">
            <a:avLst>
              <a:gd name="adj1" fmla="val 50000"/>
            </a:avLst>
          </a:prstGeom>
          <a:noFill/>
          <a:ln w="38100">
            <a:solidFill>
              <a:schemeClr val="tx1"/>
            </a:solidFill>
            <a:miter lim="800000"/>
            <a:headEnd/>
            <a:tailEnd type="triangle" w="med" len="med"/>
          </a:ln>
          <a:effectLst/>
        </p:spPr>
      </p:cxnSp>
      <p:sp>
        <p:nvSpPr>
          <p:cNvPr id="16" name="Rectangle 16"/>
          <p:cNvSpPr>
            <a:spLocks noChangeArrowheads="1"/>
          </p:cNvSpPr>
          <p:nvPr/>
        </p:nvSpPr>
        <p:spPr bwMode="auto">
          <a:xfrm>
            <a:off x="7086600" y="3886200"/>
            <a:ext cx="1676400" cy="685800"/>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a:r>
              <a:rPr lang="en-US" sz="2000" b="1" dirty="0">
                <a:latin typeface="Arial Narrow" pitchFamily="34" charset="0"/>
              </a:rPr>
              <a:t>Transmitted</a:t>
            </a:r>
          </a:p>
        </p:txBody>
      </p:sp>
      <p:cxnSp>
        <p:nvCxnSpPr>
          <p:cNvPr id="21" name="Straight Arrow Connector 20"/>
          <p:cNvCxnSpPr>
            <a:stCxn id="2" idx="3"/>
            <a:endCxn id="16" idx="1"/>
          </p:cNvCxnSpPr>
          <p:nvPr/>
        </p:nvCxnSpPr>
        <p:spPr>
          <a:xfrm>
            <a:off x="6400800" y="4229100"/>
            <a:ext cx="685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box(out)">
                                      <p:cBhvr>
                                        <p:cTn id="11" dur="500"/>
                                        <p:tgtEl>
                                          <p:spTgt spid="8"/>
                                        </p:tgtEl>
                                      </p:cBhvr>
                                    </p:animEffect>
                                  </p:childTnLst>
                                </p:cTn>
                              </p:par>
                            </p:childTnLst>
                          </p:cTn>
                        </p:par>
                        <p:par>
                          <p:cTn id="12" fill="hold">
                            <p:stCondLst>
                              <p:cond delay="2000"/>
                            </p:stCondLst>
                            <p:childTnLst>
                              <p:par>
                                <p:cTn id="13" presetID="4" presetClass="entr" presetSubtype="32"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box(out)">
                                      <p:cBhvr>
                                        <p:cTn id="15" dur="500"/>
                                        <p:tgtEl>
                                          <p:spTgt spid="9"/>
                                        </p:tgtEl>
                                      </p:cBhvr>
                                    </p:animEffect>
                                  </p:childTnLst>
                                </p:cTn>
                              </p:par>
                            </p:childTnLst>
                          </p:cTn>
                        </p:par>
                        <p:par>
                          <p:cTn id="16" fill="hold">
                            <p:stCondLst>
                              <p:cond delay="3500"/>
                            </p:stCondLst>
                            <p:childTnLst>
                              <p:par>
                                <p:cTn id="17" presetID="4" presetClass="entr" presetSubtype="32" fill="hold" grpId="0"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box(ou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out)">
                                      <p:cBhvr>
                                        <p:cTn id="24" dur="500"/>
                                        <p:tgtEl>
                                          <p:spTgt spid="4"/>
                                        </p:tgtEl>
                                      </p:cBhvr>
                                    </p:animEffect>
                                  </p:childTnLst>
                                </p:cTn>
                              </p:par>
                            </p:childTnLst>
                          </p:cTn>
                        </p:par>
                        <p:par>
                          <p:cTn id="25" fill="hold">
                            <p:stCondLst>
                              <p:cond delay="500"/>
                            </p:stCondLst>
                            <p:childTnLst>
                              <p:par>
                                <p:cTn id="26" presetID="4" presetClass="entr" presetSubtype="32" fill="hold" nodeType="after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box(out)">
                                      <p:cBhvr>
                                        <p:cTn id="28" dur="500"/>
                                        <p:tgtEl>
                                          <p:spTgt spid="12"/>
                                        </p:tgtEl>
                                      </p:cBhvr>
                                    </p:animEffect>
                                  </p:childTnLst>
                                </p:cTn>
                              </p:par>
                            </p:childTnLst>
                          </p:cTn>
                        </p:par>
                        <p:par>
                          <p:cTn id="29" fill="hold">
                            <p:stCondLst>
                              <p:cond delay="2000"/>
                            </p:stCondLst>
                            <p:childTnLst>
                              <p:par>
                                <p:cTn id="30" presetID="4" presetClass="entr" presetSubtype="32" fill="hold" grpId="0" nodeType="afterEffect">
                                  <p:stCondLst>
                                    <p:cond delay="1000"/>
                                  </p:stCondLst>
                                  <p:childTnLst>
                                    <p:set>
                                      <p:cBhvr>
                                        <p:cTn id="31" dur="1" fill="hold">
                                          <p:stCondLst>
                                            <p:cond delay="0"/>
                                          </p:stCondLst>
                                        </p:cTn>
                                        <p:tgtEl>
                                          <p:spTgt spid="13"/>
                                        </p:tgtEl>
                                        <p:attrNameLst>
                                          <p:attrName>style.visibility</p:attrName>
                                        </p:attrNameLst>
                                      </p:cBhvr>
                                      <p:to>
                                        <p:strVal val="visible"/>
                                      </p:to>
                                    </p:set>
                                    <p:animEffect transition="in" filter="box(out)">
                                      <p:cBhvr>
                                        <p:cTn id="32" dur="500"/>
                                        <p:tgtEl>
                                          <p:spTgt spid="13"/>
                                        </p:tgtEl>
                                      </p:cBhvr>
                                    </p:animEffect>
                                  </p:childTnLst>
                                </p:cTn>
                              </p:par>
                            </p:childTnLst>
                          </p:cTn>
                        </p:par>
                        <p:par>
                          <p:cTn id="33" fill="hold">
                            <p:stCondLst>
                              <p:cond delay="3500"/>
                            </p:stCondLst>
                            <p:childTnLst>
                              <p:par>
                                <p:cTn id="34" presetID="4" presetClass="entr" presetSubtype="32" fill="hold" grpId="0" nodeType="afterEffect">
                                  <p:stCondLst>
                                    <p:cond delay="1000"/>
                                  </p:stCondLst>
                                  <p:childTnLst>
                                    <p:set>
                                      <p:cBhvr>
                                        <p:cTn id="35" dur="1" fill="hold">
                                          <p:stCondLst>
                                            <p:cond delay="0"/>
                                          </p:stCondLst>
                                        </p:cTn>
                                        <p:tgtEl>
                                          <p:spTgt spid="10"/>
                                        </p:tgtEl>
                                        <p:attrNameLst>
                                          <p:attrName>style.visibility</p:attrName>
                                        </p:attrNameLst>
                                      </p:cBhvr>
                                      <p:to>
                                        <p:strVal val="visible"/>
                                      </p:to>
                                    </p:set>
                                    <p:animEffect transition="in" filter="box(ou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ox(out)">
                                      <p:cBhvr>
                                        <p:cTn id="41" dur="500"/>
                                        <p:tgtEl>
                                          <p:spTgt spid="14"/>
                                        </p:tgtEl>
                                      </p:cBhvr>
                                    </p:animEffect>
                                  </p:childTnLst>
                                </p:cTn>
                              </p:par>
                            </p:childTnLst>
                          </p:cTn>
                        </p:par>
                        <p:par>
                          <p:cTn id="42" fill="hold">
                            <p:stCondLst>
                              <p:cond delay="500"/>
                            </p:stCondLst>
                            <p:childTnLst>
                              <p:par>
                                <p:cTn id="43" presetID="4" presetClass="entr" presetSubtype="32" fill="hold" grpId="0" nodeType="afterEffect">
                                  <p:stCondLst>
                                    <p:cond delay="1000"/>
                                  </p:stCondLst>
                                  <p:childTnLst>
                                    <p:set>
                                      <p:cBhvr>
                                        <p:cTn id="44" dur="1" fill="hold">
                                          <p:stCondLst>
                                            <p:cond delay="0"/>
                                          </p:stCondLst>
                                        </p:cTn>
                                        <p:tgtEl>
                                          <p:spTgt spid="11"/>
                                        </p:tgtEl>
                                        <p:attrNameLst>
                                          <p:attrName>style.visibility</p:attrName>
                                        </p:attrNameLst>
                                      </p:cBhvr>
                                      <p:to>
                                        <p:strVal val="visible"/>
                                      </p:to>
                                    </p:set>
                                    <p:animEffect transition="in" filter="box(out)">
                                      <p:cBhvr>
                                        <p:cTn id="45" dur="500"/>
                                        <p:tgtEl>
                                          <p:spTgt spid="11"/>
                                        </p:tgtEl>
                                      </p:cBhvr>
                                    </p:animEffect>
                                  </p:childTnLst>
                                </p:cTn>
                              </p:par>
                            </p:childTnLst>
                          </p:cTn>
                        </p:par>
                        <p:par>
                          <p:cTn id="46" fill="hold">
                            <p:stCondLst>
                              <p:cond delay="2000"/>
                            </p:stCondLst>
                            <p:childTnLst>
                              <p:par>
                                <p:cTn id="47" presetID="4" presetClass="entr" presetSubtype="32" fill="hold" grpId="0" nodeType="afterEffect">
                                  <p:stCondLst>
                                    <p:cond delay="1000"/>
                                  </p:stCondLst>
                                  <p:childTnLst>
                                    <p:set>
                                      <p:cBhvr>
                                        <p:cTn id="48" dur="1" fill="hold">
                                          <p:stCondLst>
                                            <p:cond delay="0"/>
                                          </p:stCondLst>
                                        </p:cTn>
                                        <p:tgtEl>
                                          <p:spTgt spid="2"/>
                                        </p:tgtEl>
                                        <p:attrNameLst>
                                          <p:attrName>style.visibility</p:attrName>
                                        </p:attrNameLst>
                                      </p:cBhvr>
                                      <p:to>
                                        <p:strVal val="visible"/>
                                      </p:to>
                                    </p:set>
                                    <p:animEffect transition="in" filter="box(ou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ox(in)">
                                      <p:cBhvr>
                                        <p:cTn id="54" dur="500"/>
                                        <p:tgtEl>
                                          <p:spTgt spid="21"/>
                                        </p:tgtEl>
                                      </p:cBhvr>
                                    </p:animEffect>
                                  </p:childTnLst>
                                </p:cTn>
                              </p:par>
                            </p:childTnLst>
                          </p:cTn>
                        </p:par>
                        <p:par>
                          <p:cTn id="55" fill="hold">
                            <p:stCondLst>
                              <p:cond delay="500"/>
                            </p:stCondLst>
                            <p:childTnLst>
                              <p:par>
                                <p:cTn id="56" presetID="4" presetClass="entr" presetSubtype="32" fill="hold" grpId="0" nodeType="afterEffect">
                                  <p:stCondLst>
                                    <p:cond delay="1000"/>
                                  </p:stCondLst>
                                  <p:childTnLst>
                                    <p:set>
                                      <p:cBhvr>
                                        <p:cTn id="57" dur="1" fill="hold">
                                          <p:stCondLst>
                                            <p:cond delay="0"/>
                                          </p:stCondLst>
                                        </p:cTn>
                                        <p:tgtEl>
                                          <p:spTgt spid="16"/>
                                        </p:tgtEl>
                                        <p:attrNameLst>
                                          <p:attrName>style.visibility</p:attrName>
                                        </p:attrNameLst>
                                      </p:cBhvr>
                                      <p:to>
                                        <p:strVal val="visible"/>
                                      </p:to>
                                    </p:set>
                                    <p:animEffect transition="in" filter="box(out)">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autoUpdateAnimBg="0"/>
      <p:bldP spid="6" grpId="0" animBg="1" autoUpdateAnimBg="0"/>
      <p:bldP spid="7" grpId="0" animBg="1" autoUpdateAnimBg="0"/>
      <p:bldP spid="8" grpId="0" animBg="1"/>
      <p:bldP spid="9" grpId="0" animBg="1"/>
      <p:bldP spid="10" grpId="0" animBg="1" autoUpdateAnimBg="0"/>
      <p:bldP spid="11" grpId="0" animBg="1" autoUpdateAnimBg="0"/>
      <p:bldP spid="13" grpId="0" animBg="1"/>
      <p:bldP spid="16"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95400" y="2211388"/>
            <a:ext cx="2514600" cy="2133600"/>
          </a:xfrm>
          <a:prstGeom prst="rect">
            <a:avLst/>
          </a:prstGeom>
          <a:gradFill rotWithShape="0">
            <a:gsLst>
              <a:gs pos="0">
                <a:schemeClr val="bg1"/>
              </a:gs>
              <a:gs pos="100000">
                <a:srgbClr val="FFFF00"/>
              </a:gs>
            </a:gsLst>
            <a:path path="shape">
              <a:fillToRect l="50000" t="50000" r="50000" b="50000"/>
            </a:path>
          </a:gradFill>
          <a:ln w="57150">
            <a:solidFill>
              <a:schemeClr val="tx1"/>
            </a:solidFill>
            <a:miter lim="800000"/>
            <a:headEnd/>
            <a:tailEnd/>
          </a:ln>
          <a:effectLst/>
        </p:spPr>
        <p:txBody>
          <a:bodyPr wrap="none" anchor="ctr"/>
          <a:lstStyle/>
          <a:p>
            <a:endParaRPr lang="en-US" sz="2000">
              <a:latin typeface="Arial Narrow" pitchFamily="34" charset="0"/>
            </a:endParaRPr>
          </a:p>
        </p:txBody>
      </p:sp>
      <p:sp>
        <p:nvSpPr>
          <p:cNvPr id="3" name="Rectangle 3"/>
          <p:cNvSpPr>
            <a:spLocks noChangeArrowheads="1"/>
          </p:cNvSpPr>
          <p:nvPr/>
        </p:nvSpPr>
        <p:spPr bwMode="auto">
          <a:xfrm>
            <a:off x="1371600" y="2363788"/>
            <a:ext cx="2362200" cy="533400"/>
          </a:xfrm>
          <a:prstGeom prst="rect">
            <a:avLst/>
          </a:prstGeom>
          <a:gradFill rotWithShape="0">
            <a:gsLst>
              <a:gs pos="0">
                <a:srgbClr val="FFFFFF"/>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u="sng">
                <a:latin typeface="Arial Narrow" pitchFamily="34" charset="0"/>
              </a:rPr>
              <a:t>Digital Signature</a:t>
            </a:r>
            <a:endParaRPr lang="en-US" sz="2400" b="1">
              <a:latin typeface="Arial Narrow" pitchFamily="34" charset="0"/>
            </a:endParaRPr>
          </a:p>
        </p:txBody>
      </p:sp>
      <p:sp>
        <p:nvSpPr>
          <p:cNvPr id="4" name="Rectangle 4"/>
          <p:cNvSpPr>
            <a:spLocks noChangeArrowheads="1"/>
          </p:cNvSpPr>
          <p:nvPr/>
        </p:nvSpPr>
        <p:spPr bwMode="auto">
          <a:xfrm>
            <a:off x="1295400" y="1525588"/>
            <a:ext cx="2895600" cy="6096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Applies My Public Key</a:t>
            </a:r>
          </a:p>
        </p:txBody>
      </p:sp>
      <p:cxnSp>
        <p:nvCxnSpPr>
          <p:cNvPr id="5" name="AutoShape 5"/>
          <p:cNvCxnSpPr>
            <a:cxnSpLocks noChangeShapeType="1"/>
            <a:stCxn id="3" idx="3"/>
            <a:endCxn id="4" idx="3"/>
          </p:cNvCxnSpPr>
          <p:nvPr/>
        </p:nvCxnSpPr>
        <p:spPr bwMode="auto">
          <a:xfrm flipV="1">
            <a:off x="3733800" y="1830388"/>
            <a:ext cx="457200" cy="800100"/>
          </a:xfrm>
          <a:prstGeom prst="bentConnector3">
            <a:avLst>
              <a:gd name="adj1" fmla="val 150000"/>
            </a:avLst>
          </a:prstGeom>
          <a:noFill/>
          <a:ln w="38100">
            <a:solidFill>
              <a:schemeClr val="tx1"/>
            </a:solidFill>
            <a:miter lim="800000"/>
            <a:headEnd/>
            <a:tailEnd/>
          </a:ln>
          <a:effectLst/>
        </p:spPr>
      </p:cxnSp>
      <p:sp>
        <p:nvSpPr>
          <p:cNvPr id="6" name="Rectangle 6"/>
          <p:cNvSpPr>
            <a:spLocks noChangeArrowheads="1"/>
          </p:cNvSpPr>
          <p:nvPr/>
        </p:nvSpPr>
        <p:spPr bwMode="auto">
          <a:xfrm>
            <a:off x="5257800" y="1906588"/>
            <a:ext cx="2209800" cy="609600"/>
          </a:xfrm>
          <a:prstGeom prst="rect">
            <a:avLst/>
          </a:prstGeom>
          <a:gradFill rotWithShape="0">
            <a:gsLst>
              <a:gs pos="0">
                <a:srgbClr val="FFFFFF"/>
              </a:gs>
              <a:gs pos="100000">
                <a:srgbClr val="33CC33"/>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u="sng">
                <a:latin typeface="Arial Narrow" pitchFamily="34" charset="0"/>
              </a:rPr>
              <a:t>Message Digest</a:t>
            </a:r>
          </a:p>
        </p:txBody>
      </p:sp>
      <p:sp>
        <p:nvSpPr>
          <p:cNvPr id="7" name="Text Box 7"/>
          <p:cNvSpPr txBox="1">
            <a:spLocks noChangeArrowheads="1"/>
          </p:cNvSpPr>
          <p:nvPr/>
        </p:nvSpPr>
        <p:spPr bwMode="auto">
          <a:xfrm>
            <a:off x="685800" y="733425"/>
            <a:ext cx="5671745" cy="646331"/>
          </a:xfrm>
          <a:prstGeom prst="rect">
            <a:avLst/>
          </a:prstGeom>
          <a:noFill/>
          <a:ln w="9525">
            <a:noFill/>
            <a:miter lim="800000"/>
            <a:headEnd/>
            <a:tailEnd/>
          </a:ln>
          <a:effectLst/>
        </p:spPr>
        <p:txBody>
          <a:bodyPr wrap="none">
            <a:spAutoFit/>
          </a:bodyPr>
          <a:lstStyle/>
          <a:p>
            <a:pPr eaLnBrk="0" hangingPunct="0"/>
            <a:r>
              <a:rPr lang="en-US" sz="3600" b="1" u="sng">
                <a:latin typeface="Arial Narrow" pitchFamily="34" charset="0"/>
              </a:rPr>
              <a:t>What Has the Receiver to Do ?</a:t>
            </a:r>
          </a:p>
        </p:txBody>
      </p:sp>
      <p:sp>
        <p:nvSpPr>
          <p:cNvPr id="8" name="Line 8"/>
          <p:cNvSpPr>
            <a:spLocks noChangeShapeType="1"/>
          </p:cNvSpPr>
          <p:nvPr/>
        </p:nvSpPr>
        <p:spPr bwMode="auto">
          <a:xfrm>
            <a:off x="4495800" y="2211388"/>
            <a:ext cx="762000" cy="0"/>
          </a:xfrm>
          <a:prstGeom prst="line">
            <a:avLst/>
          </a:prstGeom>
          <a:noFill/>
          <a:ln w="38100">
            <a:solidFill>
              <a:schemeClr val="tx1"/>
            </a:solidFill>
            <a:miter lim="800000"/>
            <a:headEnd/>
            <a:tailEnd type="triangle" w="med" len="med"/>
          </a:ln>
          <a:effectLst/>
        </p:spPr>
        <p:txBody>
          <a:bodyPr wrap="none"/>
          <a:lstStyle/>
          <a:p>
            <a:endParaRPr lang="en-US" sz="2000">
              <a:latin typeface="Arial Narrow" pitchFamily="34" charset="0"/>
            </a:endParaRPr>
          </a:p>
        </p:txBody>
      </p:sp>
      <p:sp>
        <p:nvSpPr>
          <p:cNvPr id="9" name="Rectangle 9"/>
          <p:cNvSpPr>
            <a:spLocks noChangeArrowheads="1"/>
          </p:cNvSpPr>
          <p:nvPr/>
        </p:nvSpPr>
        <p:spPr bwMode="auto">
          <a:xfrm>
            <a:off x="1371600" y="3430588"/>
            <a:ext cx="1905000" cy="6096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E Record</a:t>
            </a:r>
          </a:p>
        </p:txBody>
      </p:sp>
      <p:sp>
        <p:nvSpPr>
          <p:cNvPr id="10" name="Oval 10"/>
          <p:cNvSpPr>
            <a:spLocks noChangeArrowheads="1"/>
          </p:cNvSpPr>
          <p:nvPr/>
        </p:nvSpPr>
        <p:spPr bwMode="auto">
          <a:xfrm>
            <a:off x="3657600" y="3354388"/>
            <a:ext cx="1295400" cy="762000"/>
          </a:xfrm>
          <a:prstGeom prst="ellipse">
            <a:avLst/>
          </a:prstGeom>
          <a:gradFill rotWithShape="0">
            <a:gsLst>
              <a:gs pos="0">
                <a:srgbClr val="FFFFFF"/>
              </a:gs>
              <a:gs pos="100000">
                <a:srgbClr val="66CCFF"/>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2400" b="1">
                <a:latin typeface="Arial Narrow" pitchFamily="34" charset="0"/>
              </a:rPr>
              <a:t>Hash</a:t>
            </a:r>
          </a:p>
          <a:p>
            <a:pPr algn="ctr" eaLnBrk="0" hangingPunct="0"/>
            <a:r>
              <a:rPr lang="en-US" sz="2400" b="1">
                <a:latin typeface="Arial Narrow" pitchFamily="34" charset="0"/>
              </a:rPr>
              <a:t> Function</a:t>
            </a:r>
          </a:p>
        </p:txBody>
      </p:sp>
      <p:sp>
        <p:nvSpPr>
          <p:cNvPr id="11" name="Rectangle 11"/>
          <p:cNvSpPr>
            <a:spLocks noChangeArrowheads="1"/>
          </p:cNvSpPr>
          <p:nvPr/>
        </p:nvSpPr>
        <p:spPr bwMode="auto">
          <a:xfrm>
            <a:off x="5334000" y="3354388"/>
            <a:ext cx="2209800" cy="609600"/>
          </a:xfrm>
          <a:prstGeom prst="rect">
            <a:avLst/>
          </a:prstGeom>
          <a:gradFill rotWithShape="0">
            <a:gsLst>
              <a:gs pos="0">
                <a:srgbClr val="FFFFFF"/>
              </a:gs>
              <a:gs pos="100000">
                <a:srgbClr val="33CC33"/>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u="sng">
                <a:latin typeface="Arial Narrow" pitchFamily="34" charset="0"/>
              </a:rPr>
              <a:t>Message Digest</a:t>
            </a:r>
          </a:p>
        </p:txBody>
      </p:sp>
      <p:sp>
        <p:nvSpPr>
          <p:cNvPr id="12" name="Rectangle 12"/>
          <p:cNvSpPr>
            <a:spLocks noChangeArrowheads="1"/>
          </p:cNvSpPr>
          <p:nvPr/>
        </p:nvSpPr>
        <p:spPr bwMode="auto">
          <a:xfrm>
            <a:off x="5334000" y="4421188"/>
            <a:ext cx="2209800" cy="609600"/>
          </a:xfrm>
          <a:prstGeom prst="rect">
            <a:avLst/>
          </a:prstGeom>
          <a:gradFill rotWithShape="0">
            <a:gsLst>
              <a:gs pos="0">
                <a:srgbClr val="FFFFFF"/>
              </a:gs>
              <a:gs pos="100000">
                <a:srgbClr val="FFFF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u="sng">
                <a:latin typeface="Arial Narrow" pitchFamily="34" charset="0"/>
              </a:rPr>
              <a:t>Message Digest</a:t>
            </a:r>
          </a:p>
        </p:txBody>
      </p:sp>
      <p:sp>
        <p:nvSpPr>
          <p:cNvPr id="13" name="Line 13"/>
          <p:cNvSpPr>
            <a:spLocks noChangeShapeType="1"/>
          </p:cNvSpPr>
          <p:nvPr/>
        </p:nvSpPr>
        <p:spPr bwMode="auto">
          <a:xfrm>
            <a:off x="3276600" y="3735388"/>
            <a:ext cx="381000" cy="0"/>
          </a:xfrm>
          <a:prstGeom prst="line">
            <a:avLst/>
          </a:prstGeom>
          <a:noFill/>
          <a:ln w="38100">
            <a:solidFill>
              <a:schemeClr val="tx1"/>
            </a:solidFill>
            <a:miter lim="800000"/>
            <a:headEnd/>
            <a:tailEnd type="triangle" w="med" len="med"/>
          </a:ln>
          <a:effectLst/>
        </p:spPr>
        <p:txBody>
          <a:bodyPr wrap="none"/>
          <a:lstStyle/>
          <a:p>
            <a:endParaRPr lang="en-US" sz="2000">
              <a:latin typeface="Arial Narrow" pitchFamily="34" charset="0"/>
            </a:endParaRPr>
          </a:p>
        </p:txBody>
      </p:sp>
      <p:sp>
        <p:nvSpPr>
          <p:cNvPr id="14" name="Line 14"/>
          <p:cNvSpPr>
            <a:spLocks noChangeShapeType="1"/>
          </p:cNvSpPr>
          <p:nvPr/>
        </p:nvSpPr>
        <p:spPr bwMode="auto">
          <a:xfrm>
            <a:off x="4953000" y="3735388"/>
            <a:ext cx="381000" cy="0"/>
          </a:xfrm>
          <a:prstGeom prst="line">
            <a:avLst/>
          </a:prstGeom>
          <a:noFill/>
          <a:ln w="38100">
            <a:solidFill>
              <a:schemeClr val="tx1"/>
            </a:solidFill>
            <a:miter lim="800000"/>
            <a:headEnd/>
            <a:tailEnd type="triangle" w="med" len="med"/>
          </a:ln>
          <a:effectLst/>
        </p:spPr>
        <p:txBody>
          <a:bodyPr wrap="none"/>
          <a:lstStyle/>
          <a:p>
            <a:endParaRPr lang="en-US" sz="2000">
              <a:latin typeface="Arial Narrow" pitchFamily="34" charset="0"/>
            </a:endParaRPr>
          </a:p>
        </p:txBody>
      </p:sp>
      <p:cxnSp>
        <p:nvCxnSpPr>
          <p:cNvPr id="15" name="AutoShape 15"/>
          <p:cNvCxnSpPr>
            <a:cxnSpLocks noChangeShapeType="1"/>
            <a:stCxn id="10" idx="4"/>
            <a:endCxn id="12" idx="1"/>
          </p:cNvCxnSpPr>
          <p:nvPr/>
        </p:nvCxnSpPr>
        <p:spPr bwMode="auto">
          <a:xfrm rot="16200000" flipH="1">
            <a:off x="4514850" y="3906838"/>
            <a:ext cx="609600" cy="1028700"/>
          </a:xfrm>
          <a:prstGeom prst="bentConnector2">
            <a:avLst/>
          </a:prstGeom>
          <a:noFill/>
          <a:ln w="38100">
            <a:solidFill>
              <a:schemeClr val="tx1"/>
            </a:solidFill>
            <a:miter lim="800000"/>
            <a:headEnd/>
            <a:tailEnd type="triangle" w="med" len="med"/>
          </a:ln>
          <a:effectLst/>
        </p:spPr>
      </p:cxnSp>
      <p:sp>
        <p:nvSpPr>
          <p:cNvPr id="16" name="Text Box 16"/>
          <p:cNvSpPr txBox="1">
            <a:spLocks noChangeArrowheads="1"/>
          </p:cNvSpPr>
          <p:nvPr/>
        </p:nvSpPr>
        <p:spPr bwMode="auto">
          <a:xfrm>
            <a:off x="7696200" y="3484563"/>
            <a:ext cx="1168910" cy="461665"/>
          </a:xfrm>
          <a:prstGeom prst="rect">
            <a:avLst/>
          </a:prstGeom>
          <a:noFill/>
          <a:ln w="9525">
            <a:solidFill>
              <a:schemeClr val="tx1"/>
            </a:solidFill>
            <a:miter lim="800000"/>
            <a:headEnd/>
            <a:tailEnd/>
          </a:ln>
          <a:effectLst/>
        </p:spPr>
        <p:txBody>
          <a:bodyPr wrap="none">
            <a:spAutoFit/>
          </a:bodyPr>
          <a:lstStyle/>
          <a:p>
            <a:r>
              <a:rPr lang="en-US" sz="2400" b="1">
                <a:latin typeface="Arial Narrow" pitchFamily="34" charset="0"/>
              </a:rPr>
              <a:t>Accepts</a:t>
            </a:r>
          </a:p>
        </p:txBody>
      </p:sp>
      <p:sp>
        <p:nvSpPr>
          <p:cNvPr id="17" name="Text Box 17"/>
          <p:cNvSpPr txBox="1">
            <a:spLocks noChangeArrowheads="1"/>
          </p:cNvSpPr>
          <p:nvPr/>
        </p:nvSpPr>
        <p:spPr bwMode="auto">
          <a:xfrm>
            <a:off x="7696200" y="4551363"/>
            <a:ext cx="1085554" cy="461665"/>
          </a:xfrm>
          <a:prstGeom prst="rect">
            <a:avLst/>
          </a:prstGeom>
          <a:noFill/>
          <a:ln w="9525">
            <a:solidFill>
              <a:schemeClr val="tx1"/>
            </a:solidFill>
            <a:miter lim="800000"/>
            <a:headEnd/>
            <a:tailEnd/>
          </a:ln>
          <a:effectLst/>
        </p:spPr>
        <p:txBody>
          <a:bodyPr wrap="none">
            <a:spAutoFit/>
          </a:bodyPr>
          <a:lstStyle/>
          <a:p>
            <a:r>
              <a:rPr lang="en-US" sz="2400" b="1">
                <a:latin typeface="Arial Narrow" pitchFamily="34" charset="0"/>
              </a:rPr>
              <a:t>Rejects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par>
                          <p:cTn id="8" fill="hold">
                            <p:stCondLst>
                              <p:cond delay="500"/>
                            </p:stCondLst>
                            <p:childTnLst>
                              <p:par>
                                <p:cTn id="9" presetID="4" presetClass="entr" presetSubtype="32"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box(out)">
                                      <p:cBhvr>
                                        <p:cTn id="11" dur="500"/>
                                        <p:tgtEl>
                                          <p:spTgt spid="5"/>
                                        </p:tgtEl>
                                      </p:cBhvr>
                                    </p:animEffect>
                                  </p:childTnLst>
                                </p:cTn>
                              </p:par>
                            </p:childTnLst>
                          </p:cTn>
                        </p:par>
                        <p:par>
                          <p:cTn id="12" fill="hold">
                            <p:stCondLst>
                              <p:cond delay="2000"/>
                            </p:stCondLst>
                            <p:childTnLst>
                              <p:par>
                                <p:cTn id="13" presetID="4" presetClass="entr" presetSubtype="32"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3500"/>
                            </p:stCondLst>
                            <p:childTnLst>
                              <p:par>
                                <p:cTn id="17" presetID="4" presetClass="entr" presetSubtype="32"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box(ou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out)">
                                      <p:cBhvr>
                                        <p:cTn id="24" dur="500"/>
                                        <p:tgtEl>
                                          <p:spTgt spid="13"/>
                                        </p:tgtEl>
                                      </p:cBhvr>
                                    </p:animEffect>
                                  </p:childTnLst>
                                </p:cTn>
                              </p:par>
                            </p:childTnLst>
                          </p:cTn>
                        </p:par>
                        <p:par>
                          <p:cTn id="25" fill="hold">
                            <p:stCondLst>
                              <p:cond delay="500"/>
                            </p:stCondLst>
                            <p:childTnLst>
                              <p:par>
                                <p:cTn id="26" presetID="4" presetClass="entr" presetSubtype="32" fill="hold" grpId="0" nodeType="after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box(out)">
                                      <p:cBhvr>
                                        <p:cTn id="28" dur="500"/>
                                        <p:tgtEl>
                                          <p:spTgt spid="10"/>
                                        </p:tgtEl>
                                      </p:cBhvr>
                                    </p:animEffect>
                                  </p:childTnLst>
                                </p:cTn>
                              </p:par>
                            </p:childTnLst>
                          </p:cTn>
                        </p:par>
                        <p:par>
                          <p:cTn id="29" fill="hold">
                            <p:stCondLst>
                              <p:cond delay="2000"/>
                            </p:stCondLst>
                            <p:childTnLst>
                              <p:par>
                                <p:cTn id="30" presetID="4" presetClass="entr" presetSubtype="32" fill="hold" grpId="0" nodeType="afterEffect">
                                  <p:stCondLst>
                                    <p:cond delay="1000"/>
                                  </p:stCondLst>
                                  <p:childTnLst>
                                    <p:set>
                                      <p:cBhvr>
                                        <p:cTn id="31" dur="1" fill="hold">
                                          <p:stCondLst>
                                            <p:cond delay="0"/>
                                          </p:stCondLst>
                                        </p:cTn>
                                        <p:tgtEl>
                                          <p:spTgt spid="14"/>
                                        </p:tgtEl>
                                        <p:attrNameLst>
                                          <p:attrName>style.visibility</p:attrName>
                                        </p:attrNameLst>
                                      </p:cBhvr>
                                      <p:to>
                                        <p:strVal val="visible"/>
                                      </p:to>
                                    </p:set>
                                    <p:animEffect transition="in" filter="box(out)">
                                      <p:cBhvr>
                                        <p:cTn id="32" dur="500"/>
                                        <p:tgtEl>
                                          <p:spTgt spid="14"/>
                                        </p:tgtEl>
                                      </p:cBhvr>
                                    </p:animEffect>
                                  </p:childTnLst>
                                </p:cTn>
                              </p:par>
                            </p:childTnLst>
                          </p:cTn>
                        </p:par>
                        <p:par>
                          <p:cTn id="33" fill="hold">
                            <p:stCondLst>
                              <p:cond delay="3500"/>
                            </p:stCondLst>
                            <p:childTnLst>
                              <p:par>
                                <p:cTn id="34" presetID="4" presetClass="entr" presetSubtype="32" fill="hold" grpId="0" nodeType="after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box(out)">
                                      <p:cBhvr>
                                        <p:cTn id="36" dur="500"/>
                                        <p:tgtEl>
                                          <p:spTgt spid="11"/>
                                        </p:tgtEl>
                                      </p:cBhvr>
                                    </p:animEffect>
                                  </p:childTnLst>
                                </p:cTn>
                              </p:par>
                            </p:childTnLst>
                          </p:cTn>
                        </p:par>
                        <p:par>
                          <p:cTn id="37" fill="hold">
                            <p:stCondLst>
                              <p:cond delay="5000"/>
                            </p:stCondLst>
                            <p:childTnLst>
                              <p:par>
                                <p:cTn id="38" presetID="4" presetClass="entr" presetSubtype="32" fill="hold" grpId="0" nodeType="afterEffect">
                                  <p:stCondLst>
                                    <p:cond delay="1000"/>
                                  </p:stCondLst>
                                  <p:childTnLst>
                                    <p:set>
                                      <p:cBhvr>
                                        <p:cTn id="39" dur="1" fill="hold">
                                          <p:stCondLst>
                                            <p:cond delay="0"/>
                                          </p:stCondLst>
                                        </p:cTn>
                                        <p:tgtEl>
                                          <p:spTgt spid="16"/>
                                        </p:tgtEl>
                                        <p:attrNameLst>
                                          <p:attrName>style.visibility</p:attrName>
                                        </p:attrNameLst>
                                      </p:cBhvr>
                                      <p:to>
                                        <p:strVal val="visible"/>
                                      </p:to>
                                    </p:set>
                                    <p:animEffect transition="in" filter="box(ou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ox(out)">
                                      <p:cBhvr>
                                        <p:cTn id="45" dur="500"/>
                                        <p:tgtEl>
                                          <p:spTgt spid="15"/>
                                        </p:tgtEl>
                                      </p:cBhvr>
                                    </p:animEffect>
                                  </p:childTnLst>
                                </p:cTn>
                              </p:par>
                            </p:childTnLst>
                          </p:cTn>
                        </p:par>
                        <p:par>
                          <p:cTn id="46" fill="hold">
                            <p:stCondLst>
                              <p:cond delay="500"/>
                            </p:stCondLst>
                            <p:childTnLst>
                              <p:par>
                                <p:cTn id="47" presetID="4" presetClass="entr" presetSubtype="32" fill="hold" grpId="0" nodeType="afterEffect">
                                  <p:stCondLst>
                                    <p:cond delay="1000"/>
                                  </p:stCondLst>
                                  <p:childTnLst>
                                    <p:set>
                                      <p:cBhvr>
                                        <p:cTn id="48" dur="1" fill="hold">
                                          <p:stCondLst>
                                            <p:cond delay="0"/>
                                          </p:stCondLst>
                                        </p:cTn>
                                        <p:tgtEl>
                                          <p:spTgt spid="12"/>
                                        </p:tgtEl>
                                        <p:attrNameLst>
                                          <p:attrName>style.visibility</p:attrName>
                                        </p:attrNameLst>
                                      </p:cBhvr>
                                      <p:to>
                                        <p:strVal val="visible"/>
                                      </p:to>
                                    </p:set>
                                    <p:animEffect transition="in" filter="box(out)">
                                      <p:cBhvr>
                                        <p:cTn id="49" dur="500"/>
                                        <p:tgtEl>
                                          <p:spTgt spid="12"/>
                                        </p:tgtEl>
                                      </p:cBhvr>
                                    </p:animEffect>
                                  </p:childTnLst>
                                </p:cTn>
                              </p:par>
                            </p:childTnLst>
                          </p:cTn>
                        </p:par>
                        <p:par>
                          <p:cTn id="50" fill="hold">
                            <p:stCondLst>
                              <p:cond delay="2000"/>
                            </p:stCondLst>
                            <p:childTnLst>
                              <p:par>
                                <p:cTn id="51" presetID="4" presetClass="entr" presetSubtype="32" fill="hold" grpId="0" nodeType="afterEffect">
                                  <p:stCondLst>
                                    <p:cond delay="1000"/>
                                  </p:stCondLst>
                                  <p:childTnLst>
                                    <p:set>
                                      <p:cBhvr>
                                        <p:cTn id="52" dur="1" fill="hold">
                                          <p:stCondLst>
                                            <p:cond delay="0"/>
                                          </p:stCondLst>
                                        </p:cTn>
                                        <p:tgtEl>
                                          <p:spTgt spid="17"/>
                                        </p:tgtEl>
                                        <p:attrNameLst>
                                          <p:attrName>style.visibility</p:attrName>
                                        </p:attrNameLst>
                                      </p:cBhvr>
                                      <p:to>
                                        <p:strVal val="visible"/>
                                      </p:to>
                                    </p:set>
                                    <p:animEffect transition="in" filter="box(out)">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6" grpId="0" animBg="1" autoUpdateAnimBg="0"/>
      <p:bldP spid="8" grpId="0" animBg="1"/>
      <p:bldP spid="10" grpId="0" animBg="1" autoUpdateAnimBg="0"/>
      <p:bldP spid="11" grpId="0" animBg="1" autoUpdateAnimBg="0"/>
      <p:bldP spid="12" grpId="0" animBg="1" autoUpdateAnimBg="0"/>
      <p:bldP spid="13" grpId="0" animBg="1"/>
      <p:bldP spid="14" grpId="0" animBg="1"/>
      <p:bldP spid="16" grpId="0" animBg="1" autoUpdateAnimBg="0"/>
      <p:bldP spid="17"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86200" y="3124200"/>
            <a:ext cx="2895600" cy="1676400"/>
          </a:xfrm>
          <a:prstGeom prst="rect">
            <a:avLst/>
          </a:prstGeom>
          <a:gradFill rotWithShape="0">
            <a:gsLst>
              <a:gs pos="0">
                <a:schemeClr val="bg1"/>
              </a:gs>
              <a:gs pos="100000">
                <a:srgbClr val="FFFF00"/>
              </a:gs>
            </a:gsLst>
            <a:path path="shape">
              <a:fillToRect l="50000" t="50000" r="50000" b="50000"/>
            </a:path>
          </a:gradFill>
          <a:ln w="38100">
            <a:solidFill>
              <a:schemeClr val="tx1"/>
            </a:solidFill>
            <a:miter lim="800000"/>
            <a:headEnd/>
            <a:tailEnd/>
          </a:ln>
          <a:effectLst/>
        </p:spPr>
        <p:txBody>
          <a:bodyPr wrap="none" anchor="ctr"/>
          <a:lstStyle/>
          <a:p>
            <a:endParaRPr lang="en-US" sz="2000">
              <a:latin typeface="Arial Narrow" pitchFamily="34" charset="0"/>
            </a:endParaRPr>
          </a:p>
        </p:txBody>
      </p:sp>
      <p:sp>
        <p:nvSpPr>
          <p:cNvPr id="4" name="Rectangle 3"/>
          <p:cNvSpPr>
            <a:spLocks noChangeArrowheads="1"/>
          </p:cNvSpPr>
          <p:nvPr/>
        </p:nvSpPr>
        <p:spPr bwMode="auto">
          <a:xfrm>
            <a:off x="2362200" y="4724400"/>
            <a:ext cx="838200" cy="533400"/>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PK A</a:t>
            </a:r>
          </a:p>
        </p:txBody>
      </p:sp>
      <p:sp>
        <p:nvSpPr>
          <p:cNvPr id="5" name="Rectangle 4"/>
          <p:cNvSpPr>
            <a:spLocks noChangeArrowheads="1"/>
          </p:cNvSpPr>
          <p:nvPr/>
        </p:nvSpPr>
        <p:spPr bwMode="auto">
          <a:xfrm>
            <a:off x="1219200" y="1295400"/>
            <a:ext cx="1905000" cy="6096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E Record</a:t>
            </a:r>
          </a:p>
        </p:txBody>
      </p:sp>
      <p:sp>
        <p:nvSpPr>
          <p:cNvPr id="6" name="Oval 5"/>
          <p:cNvSpPr>
            <a:spLocks noChangeArrowheads="1"/>
          </p:cNvSpPr>
          <p:nvPr/>
        </p:nvSpPr>
        <p:spPr bwMode="auto">
          <a:xfrm>
            <a:off x="1447800" y="2362200"/>
            <a:ext cx="1295400" cy="762000"/>
          </a:xfrm>
          <a:prstGeom prst="ellipse">
            <a:avLst/>
          </a:prstGeom>
          <a:gradFill rotWithShape="0">
            <a:gsLst>
              <a:gs pos="0">
                <a:srgbClr val="FFFFFF"/>
              </a:gs>
              <a:gs pos="100000">
                <a:srgbClr val="66CCFF"/>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2400" b="1">
                <a:latin typeface="Arial Narrow" pitchFamily="34" charset="0"/>
              </a:rPr>
              <a:t>Hash</a:t>
            </a:r>
          </a:p>
          <a:p>
            <a:pPr algn="ctr" eaLnBrk="0" hangingPunct="0"/>
            <a:r>
              <a:rPr lang="en-US" sz="2400" b="1">
                <a:latin typeface="Arial Narrow" pitchFamily="34" charset="0"/>
              </a:rPr>
              <a:t> Function</a:t>
            </a:r>
          </a:p>
        </p:txBody>
      </p:sp>
      <p:sp>
        <p:nvSpPr>
          <p:cNvPr id="7" name="Rectangle 6"/>
          <p:cNvSpPr>
            <a:spLocks noChangeArrowheads="1"/>
          </p:cNvSpPr>
          <p:nvPr/>
        </p:nvSpPr>
        <p:spPr bwMode="auto">
          <a:xfrm>
            <a:off x="990600" y="3581400"/>
            <a:ext cx="2209800" cy="609600"/>
          </a:xfrm>
          <a:prstGeom prst="rect">
            <a:avLst/>
          </a:prstGeom>
          <a:gradFill rotWithShape="0">
            <a:gsLst>
              <a:gs pos="0">
                <a:srgbClr val="FFFFFF"/>
              </a:gs>
              <a:gs pos="100000">
                <a:srgbClr val="33CC33"/>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Message Digest</a:t>
            </a:r>
          </a:p>
        </p:txBody>
      </p:sp>
      <p:sp>
        <p:nvSpPr>
          <p:cNvPr id="8" name="Line 7"/>
          <p:cNvSpPr>
            <a:spLocks noChangeShapeType="1"/>
          </p:cNvSpPr>
          <p:nvPr/>
        </p:nvSpPr>
        <p:spPr bwMode="auto">
          <a:xfrm>
            <a:off x="2057400" y="1905000"/>
            <a:ext cx="0" cy="457200"/>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9" name="Line 8"/>
          <p:cNvSpPr>
            <a:spLocks noChangeShapeType="1"/>
          </p:cNvSpPr>
          <p:nvPr/>
        </p:nvSpPr>
        <p:spPr bwMode="auto">
          <a:xfrm>
            <a:off x="2057400" y="3124200"/>
            <a:ext cx="0" cy="457200"/>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10" name="Rectangle 9"/>
          <p:cNvSpPr>
            <a:spLocks noChangeArrowheads="1"/>
          </p:cNvSpPr>
          <p:nvPr/>
        </p:nvSpPr>
        <p:spPr bwMode="auto">
          <a:xfrm>
            <a:off x="3962400" y="4114800"/>
            <a:ext cx="2743200" cy="533400"/>
          </a:xfrm>
          <a:prstGeom prst="rect">
            <a:avLst/>
          </a:prstGeom>
          <a:gradFill rotWithShape="0">
            <a:gsLst>
              <a:gs pos="0">
                <a:srgbClr val="FFFFFF"/>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Digital Signature</a:t>
            </a:r>
          </a:p>
        </p:txBody>
      </p:sp>
      <p:sp>
        <p:nvSpPr>
          <p:cNvPr id="11" name="Rectangle 10"/>
          <p:cNvSpPr>
            <a:spLocks noChangeArrowheads="1"/>
          </p:cNvSpPr>
          <p:nvPr/>
        </p:nvSpPr>
        <p:spPr bwMode="auto">
          <a:xfrm>
            <a:off x="4267200" y="3200400"/>
            <a:ext cx="1905000" cy="6096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E Record</a:t>
            </a:r>
          </a:p>
        </p:txBody>
      </p:sp>
      <p:sp>
        <p:nvSpPr>
          <p:cNvPr id="12" name="Rectangle 11"/>
          <p:cNvSpPr>
            <a:spLocks noChangeArrowheads="1"/>
          </p:cNvSpPr>
          <p:nvPr/>
        </p:nvSpPr>
        <p:spPr bwMode="auto">
          <a:xfrm>
            <a:off x="5867400" y="1905000"/>
            <a:ext cx="914400" cy="609600"/>
          </a:xfrm>
          <a:prstGeom prst="rect">
            <a:avLst/>
          </a:prstGeom>
          <a:gradFill rotWithShape="0">
            <a:gsLst>
              <a:gs pos="0">
                <a:srgbClr val="FFFFFF"/>
              </a:gs>
              <a:gs pos="100000">
                <a:srgbClr val="66FF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PuK B</a:t>
            </a:r>
          </a:p>
        </p:txBody>
      </p:sp>
      <p:cxnSp>
        <p:nvCxnSpPr>
          <p:cNvPr id="13" name="AutoShape 12"/>
          <p:cNvCxnSpPr>
            <a:cxnSpLocks noChangeShapeType="1"/>
            <a:stCxn id="12" idx="3"/>
            <a:endCxn id="3" idx="3"/>
          </p:cNvCxnSpPr>
          <p:nvPr/>
        </p:nvCxnSpPr>
        <p:spPr bwMode="auto">
          <a:xfrm>
            <a:off x="6781800" y="2209800"/>
            <a:ext cx="19050" cy="1752600"/>
          </a:xfrm>
          <a:prstGeom prst="bentConnector3">
            <a:avLst>
              <a:gd name="adj1" fmla="val 1200000"/>
            </a:avLst>
          </a:prstGeom>
          <a:noFill/>
          <a:ln w="38100">
            <a:solidFill>
              <a:schemeClr val="tx1"/>
            </a:solidFill>
            <a:miter lim="800000"/>
            <a:headEnd/>
            <a:tailEnd/>
          </a:ln>
          <a:effectLst/>
        </p:spPr>
      </p:cxnSp>
      <p:sp>
        <p:nvSpPr>
          <p:cNvPr id="14" name="Rectangle 13"/>
          <p:cNvSpPr>
            <a:spLocks noChangeArrowheads="1"/>
          </p:cNvSpPr>
          <p:nvPr/>
        </p:nvSpPr>
        <p:spPr bwMode="auto">
          <a:xfrm>
            <a:off x="6858000" y="5410200"/>
            <a:ext cx="1447800" cy="762000"/>
          </a:xfrm>
          <a:prstGeom prst="rect">
            <a:avLst/>
          </a:prstGeom>
          <a:gradFill rotWithShape="0">
            <a:gsLst>
              <a:gs pos="0">
                <a:srgbClr val="FFFFFF"/>
              </a:gs>
              <a:gs pos="100000">
                <a:srgbClr val="FF9999"/>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Coded</a:t>
            </a:r>
          </a:p>
          <a:p>
            <a:pPr algn="ctr" eaLnBrk="0" hangingPunct="0"/>
            <a:r>
              <a:rPr lang="en-US" sz="2400" b="1">
                <a:latin typeface="Arial Narrow" pitchFamily="34" charset="0"/>
              </a:rPr>
              <a:t>E Record</a:t>
            </a:r>
          </a:p>
        </p:txBody>
      </p:sp>
      <p:sp>
        <p:nvSpPr>
          <p:cNvPr id="15" name="Rectangle 14"/>
          <p:cNvSpPr>
            <a:spLocks noChangeArrowheads="1"/>
          </p:cNvSpPr>
          <p:nvPr/>
        </p:nvSpPr>
        <p:spPr bwMode="auto">
          <a:xfrm>
            <a:off x="3048000" y="5410200"/>
            <a:ext cx="2667000" cy="762000"/>
          </a:xfrm>
          <a:prstGeom prst="rect">
            <a:avLst/>
          </a:prstGeom>
          <a:gradFill rotWithShape="0">
            <a:gsLst>
              <a:gs pos="0">
                <a:srgbClr val="FFFFFF"/>
              </a:gs>
              <a:gs pos="100000">
                <a:srgbClr val="FFFF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Transmit </a:t>
            </a:r>
          </a:p>
          <a:p>
            <a:pPr algn="ctr" eaLnBrk="0" hangingPunct="0"/>
            <a:r>
              <a:rPr lang="en-US" sz="2400" b="1">
                <a:latin typeface="Arial Narrow" pitchFamily="34" charset="0"/>
              </a:rPr>
              <a:t>E Record</a:t>
            </a:r>
          </a:p>
        </p:txBody>
      </p:sp>
      <p:sp>
        <p:nvSpPr>
          <p:cNvPr id="16" name="Line 15"/>
          <p:cNvSpPr>
            <a:spLocks noChangeShapeType="1"/>
          </p:cNvSpPr>
          <p:nvPr/>
        </p:nvSpPr>
        <p:spPr bwMode="auto">
          <a:xfrm flipH="1">
            <a:off x="5715000" y="5791200"/>
            <a:ext cx="1143000" cy="0"/>
          </a:xfrm>
          <a:prstGeom prst="line">
            <a:avLst/>
          </a:prstGeom>
          <a:noFill/>
          <a:ln w="7620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17" name="Text Box 16"/>
          <p:cNvSpPr txBox="1">
            <a:spLocks noChangeArrowheads="1"/>
          </p:cNvSpPr>
          <p:nvPr/>
        </p:nvSpPr>
        <p:spPr bwMode="auto">
          <a:xfrm>
            <a:off x="685800" y="533400"/>
            <a:ext cx="6477000" cy="641350"/>
          </a:xfrm>
          <a:prstGeom prst="rect">
            <a:avLst/>
          </a:prstGeom>
          <a:noFill/>
          <a:ln w="9525">
            <a:noFill/>
            <a:miter lim="800000"/>
            <a:headEnd/>
            <a:tailEnd/>
          </a:ln>
          <a:effectLst/>
        </p:spPr>
        <p:txBody>
          <a:bodyPr>
            <a:spAutoFit/>
          </a:bodyPr>
          <a:lstStyle/>
          <a:p>
            <a:pPr eaLnBrk="0" hangingPunct="0"/>
            <a:r>
              <a:rPr lang="en-US" sz="3600" b="1" u="sng" dirty="0">
                <a:latin typeface="Arial Narrow" pitchFamily="34" charset="0"/>
              </a:rPr>
              <a:t>Secure Communication </a:t>
            </a:r>
          </a:p>
        </p:txBody>
      </p:sp>
      <p:cxnSp>
        <p:nvCxnSpPr>
          <p:cNvPr id="18" name="AutoShape 17"/>
          <p:cNvCxnSpPr>
            <a:cxnSpLocks noChangeShapeType="1"/>
            <a:endCxn id="14" idx="0"/>
          </p:cNvCxnSpPr>
          <p:nvPr/>
        </p:nvCxnSpPr>
        <p:spPr bwMode="auto">
          <a:xfrm rot="16200000" flipH="1">
            <a:off x="6115050" y="3943350"/>
            <a:ext cx="2362200" cy="571500"/>
          </a:xfrm>
          <a:prstGeom prst="bentConnector3">
            <a:avLst>
              <a:gd name="adj1" fmla="val -2222"/>
            </a:avLst>
          </a:prstGeom>
          <a:noFill/>
          <a:ln w="38100">
            <a:solidFill>
              <a:schemeClr val="tx1"/>
            </a:solidFill>
            <a:miter lim="800000"/>
            <a:headEnd/>
            <a:tailEnd type="triangle" w="med" len="med"/>
          </a:ln>
          <a:effectLst/>
        </p:spPr>
      </p:cxnSp>
      <p:cxnSp>
        <p:nvCxnSpPr>
          <p:cNvPr id="19" name="AutoShape 18"/>
          <p:cNvCxnSpPr>
            <a:cxnSpLocks noChangeShapeType="1"/>
            <a:stCxn id="7" idx="3"/>
            <a:endCxn id="4" idx="3"/>
          </p:cNvCxnSpPr>
          <p:nvPr/>
        </p:nvCxnSpPr>
        <p:spPr bwMode="auto">
          <a:xfrm>
            <a:off x="3200400" y="3886200"/>
            <a:ext cx="1588" cy="1104900"/>
          </a:xfrm>
          <a:prstGeom prst="bentConnector3">
            <a:avLst>
              <a:gd name="adj1" fmla="val 14400000"/>
            </a:avLst>
          </a:prstGeom>
          <a:noFill/>
          <a:ln w="38100">
            <a:solidFill>
              <a:schemeClr val="tx1"/>
            </a:solidFill>
            <a:miter lim="800000"/>
            <a:headEnd type="triangle" w="med" len="med"/>
            <a:tailEnd type="triangle" w="med" len="med"/>
          </a:ln>
          <a:effectLst/>
        </p:spPr>
      </p:cxnSp>
      <p:sp>
        <p:nvSpPr>
          <p:cNvPr id="20" name="Line 19"/>
          <p:cNvSpPr>
            <a:spLocks noChangeShapeType="1"/>
          </p:cNvSpPr>
          <p:nvPr/>
        </p:nvSpPr>
        <p:spPr bwMode="auto">
          <a:xfrm>
            <a:off x="3429000" y="4419600"/>
            <a:ext cx="533400" cy="0"/>
          </a:xfrm>
          <a:prstGeom prst="line">
            <a:avLst/>
          </a:prstGeom>
          <a:noFill/>
          <a:ln w="38100">
            <a:solidFill>
              <a:schemeClr val="tx1"/>
            </a:solidFill>
            <a:miter lim="800000"/>
            <a:headEnd/>
            <a:tailEnd type="triangle" w="med" len="med"/>
          </a:ln>
          <a:effectLst/>
        </p:spPr>
        <p:txBody>
          <a:bodyPr wrap="none"/>
          <a:lstStyle/>
          <a:p>
            <a:endParaRPr lang="en-US" sz="200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par>
                          <p:cTn id="12" fill="hold">
                            <p:stCondLst>
                              <p:cond delay="2000"/>
                            </p:stCondLst>
                            <p:childTnLst>
                              <p:par>
                                <p:cTn id="13" presetID="4" presetClass="entr" presetSubtype="16"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par>
                          <p:cTn id="16" fill="hold">
                            <p:stCondLst>
                              <p:cond delay="3500"/>
                            </p:stCondLst>
                            <p:childTnLst>
                              <p:par>
                                <p:cTn id="17" presetID="4" presetClass="entr" presetSubtype="16" fill="hold" grpId="0"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par>
                          <p:cTn id="25" fill="hold">
                            <p:stCondLst>
                              <p:cond delay="500"/>
                            </p:stCondLst>
                            <p:childTnLst>
                              <p:par>
                                <p:cTn id="26" presetID="4" presetClass="entr" presetSubtype="16" fill="hold" nodeType="afterEffect">
                                  <p:stCondLst>
                                    <p:cond delay="100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500"/>
                                        <p:tgtEl>
                                          <p:spTgt spid="19"/>
                                        </p:tgtEl>
                                      </p:cBhvr>
                                    </p:animEffect>
                                  </p:childTnLst>
                                </p:cTn>
                              </p:par>
                            </p:childTnLst>
                          </p:cTn>
                        </p:par>
                        <p:par>
                          <p:cTn id="29" fill="hold">
                            <p:stCondLst>
                              <p:cond delay="2000"/>
                            </p:stCondLst>
                            <p:childTnLst>
                              <p:par>
                                <p:cTn id="30" presetID="4" presetClass="entr" presetSubtype="16" fill="hold" grpId="0" nodeType="afterEffect">
                                  <p:stCondLst>
                                    <p:cond delay="1000"/>
                                  </p:stCondLst>
                                  <p:childTnLst>
                                    <p:set>
                                      <p:cBhvr>
                                        <p:cTn id="31" dur="1" fill="hold">
                                          <p:stCondLst>
                                            <p:cond delay="0"/>
                                          </p:stCondLst>
                                        </p:cTn>
                                        <p:tgtEl>
                                          <p:spTgt spid="20"/>
                                        </p:tgtEl>
                                        <p:attrNameLst>
                                          <p:attrName>style.visibility</p:attrName>
                                        </p:attrNameLst>
                                      </p:cBhvr>
                                      <p:to>
                                        <p:strVal val="visible"/>
                                      </p:to>
                                    </p:set>
                                    <p:animEffect transition="in" filter="box(in)">
                                      <p:cBhvr>
                                        <p:cTn id="32" dur="500"/>
                                        <p:tgtEl>
                                          <p:spTgt spid="20"/>
                                        </p:tgtEl>
                                      </p:cBhvr>
                                    </p:animEffect>
                                  </p:childTnLst>
                                </p:cTn>
                              </p:par>
                            </p:childTnLst>
                          </p:cTn>
                        </p:par>
                        <p:par>
                          <p:cTn id="33" fill="hold">
                            <p:stCondLst>
                              <p:cond delay="3500"/>
                            </p:stCondLst>
                            <p:childTnLst>
                              <p:par>
                                <p:cTn id="34" presetID="4" presetClass="entr" presetSubtype="16" fill="hold" grpId="0" nodeType="afterEffect">
                                  <p:stCondLst>
                                    <p:cond delay="100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ox(in)">
                                      <p:cBhvr>
                                        <p:cTn id="41" dur="500"/>
                                        <p:tgtEl>
                                          <p:spTgt spid="11"/>
                                        </p:tgtEl>
                                      </p:cBhvr>
                                    </p:animEffect>
                                  </p:childTnLst>
                                </p:cTn>
                              </p:par>
                            </p:childTnLst>
                          </p:cTn>
                        </p:par>
                        <p:par>
                          <p:cTn id="42" fill="hold">
                            <p:stCondLst>
                              <p:cond delay="500"/>
                            </p:stCondLst>
                            <p:childTnLst>
                              <p:par>
                                <p:cTn id="43" presetID="4" presetClass="entr" presetSubtype="16" fill="hold" grpId="0" nodeType="afterEffect">
                                  <p:stCondLst>
                                    <p:cond delay="1000"/>
                                  </p:stCondLst>
                                  <p:childTnLst>
                                    <p:set>
                                      <p:cBhvr>
                                        <p:cTn id="44" dur="1" fill="hold">
                                          <p:stCondLst>
                                            <p:cond delay="0"/>
                                          </p:stCondLst>
                                        </p:cTn>
                                        <p:tgtEl>
                                          <p:spTgt spid="3"/>
                                        </p:tgtEl>
                                        <p:attrNameLst>
                                          <p:attrName>style.visibility</p:attrName>
                                        </p:attrNameLst>
                                      </p:cBhvr>
                                      <p:to>
                                        <p:strVal val="visible"/>
                                      </p:to>
                                    </p:set>
                                    <p:animEffect transition="in" filter="box(in)">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ox(in)">
                                      <p:cBhvr>
                                        <p:cTn id="50" dur="500"/>
                                        <p:tgtEl>
                                          <p:spTgt spid="12"/>
                                        </p:tgtEl>
                                      </p:cBhvr>
                                    </p:animEffect>
                                  </p:childTnLst>
                                </p:cTn>
                              </p:par>
                            </p:childTnLst>
                          </p:cTn>
                        </p:par>
                        <p:par>
                          <p:cTn id="51" fill="hold">
                            <p:stCondLst>
                              <p:cond delay="500"/>
                            </p:stCondLst>
                            <p:childTnLst>
                              <p:par>
                                <p:cTn id="52" presetID="4" presetClass="entr" presetSubtype="16" fill="hold" nodeType="afterEffect">
                                  <p:stCondLst>
                                    <p:cond delay="1000"/>
                                  </p:stCondLst>
                                  <p:childTnLst>
                                    <p:set>
                                      <p:cBhvr>
                                        <p:cTn id="53" dur="1" fill="hold">
                                          <p:stCondLst>
                                            <p:cond delay="0"/>
                                          </p:stCondLst>
                                        </p:cTn>
                                        <p:tgtEl>
                                          <p:spTgt spid="13"/>
                                        </p:tgtEl>
                                        <p:attrNameLst>
                                          <p:attrName>style.visibility</p:attrName>
                                        </p:attrNameLst>
                                      </p:cBhvr>
                                      <p:to>
                                        <p:strVal val="visible"/>
                                      </p:to>
                                    </p:set>
                                    <p:animEffect transition="in" filter="box(in)">
                                      <p:cBhvr>
                                        <p:cTn id="54" dur="500"/>
                                        <p:tgtEl>
                                          <p:spTgt spid="13"/>
                                        </p:tgtEl>
                                      </p:cBhvr>
                                    </p:animEffect>
                                  </p:childTnLst>
                                </p:cTn>
                              </p:par>
                            </p:childTnLst>
                          </p:cTn>
                        </p:par>
                        <p:par>
                          <p:cTn id="55" fill="hold">
                            <p:stCondLst>
                              <p:cond delay="2000"/>
                            </p:stCondLst>
                            <p:childTnLst>
                              <p:par>
                                <p:cTn id="56" presetID="4" presetClass="entr" presetSubtype="16" fill="hold" nodeType="afterEffect">
                                  <p:stCondLst>
                                    <p:cond delay="1000"/>
                                  </p:stCondLst>
                                  <p:childTnLst>
                                    <p:set>
                                      <p:cBhvr>
                                        <p:cTn id="57" dur="1" fill="hold">
                                          <p:stCondLst>
                                            <p:cond delay="0"/>
                                          </p:stCondLst>
                                        </p:cTn>
                                        <p:tgtEl>
                                          <p:spTgt spid="18"/>
                                        </p:tgtEl>
                                        <p:attrNameLst>
                                          <p:attrName>style.visibility</p:attrName>
                                        </p:attrNameLst>
                                      </p:cBhvr>
                                      <p:to>
                                        <p:strVal val="visible"/>
                                      </p:to>
                                    </p:set>
                                    <p:animEffect transition="in" filter="box(in)">
                                      <p:cBhvr>
                                        <p:cTn id="58" dur="500"/>
                                        <p:tgtEl>
                                          <p:spTgt spid="18"/>
                                        </p:tgtEl>
                                      </p:cBhvr>
                                    </p:animEffect>
                                  </p:childTnLst>
                                </p:cTn>
                              </p:par>
                            </p:childTnLst>
                          </p:cTn>
                        </p:par>
                        <p:par>
                          <p:cTn id="59" fill="hold">
                            <p:stCondLst>
                              <p:cond delay="3500"/>
                            </p:stCondLst>
                            <p:childTnLst>
                              <p:par>
                                <p:cTn id="60" presetID="4" presetClass="entr" presetSubtype="16" fill="hold" grpId="0" nodeType="afterEffect">
                                  <p:stCondLst>
                                    <p:cond delay="1000"/>
                                  </p:stCondLst>
                                  <p:childTnLst>
                                    <p:set>
                                      <p:cBhvr>
                                        <p:cTn id="61" dur="1" fill="hold">
                                          <p:stCondLst>
                                            <p:cond delay="0"/>
                                          </p:stCondLst>
                                        </p:cTn>
                                        <p:tgtEl>
                                          <p:spTgt spid="14"/>
                                        </p:tgtEl>
                                        <p:attrNameLst>
                                          <p:attrName>style.visibility</p:attrName>
                                        </p:attrNameLst>
                                      </p:cBhvr>
                                      <p:to>
                                        <p:strVal val="visible"/>
                                      </p:to>
                                    </p:set>
                                    <p:animEffect transition="in" filter="box(i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ox(in)">
                                      <p:cBhvr>
                                        <p:cTn id="67" dur="500"/>
                                        <p:tgtEl>
                                          <p:spTgt spid="16"/>
                                        </p:tgtEl>
                                      </p:cBhvr>
                                    </p:animEffect>
                                  </p:childTnLst>
                                </p:cTn>
                              </p:par>
                            </p:childTnLst>
                          </p:cTn>
                        </p:par>
                        <p:par>
                          <p:cTn id="68" fill="hold">
                            <p:stCondLst>
                              <p:cond delay="500"/>
                            </p:stCondLst>
                            <p:childTnLst>
                              <p:par>
                                <p:cTn id="69" presetID="4" presetClass="entr" presetSubtype="16" fill="hold" grpId="0" nodeType="afterEffect">
                                  <p:stCondLst>
                                    <p:cond delay="1000"/>
                                  </p:stCondLst>
                                  <p:childTnLst>
                                    <p:set>
                                      <p:cBhvr>
                                        <p:cTn id="70" dur="1" fill="hold">
                                          <p:stCondLst>
                                            <p:cond delay="0"/>
                                          </p:stCondLst>
                                        </p:cTn>
                                        <p:tgtEl>
                                          <p:spTgt spid="15"/>
                                        </p:tgtEl>
                                        <p:attrNameLst>
                                          <p:attrName>style.visibility</p:attrName>
                                        </p:attrNameLst>
                                      </p:cBhvr>
                                      <p:to>
                                        <p:strVal val="visible"/>
                                      </p:to>
                                    </p:set>
                                    <p:animEffect transition="in" filter="box(in)">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autoUpdateAnimBg="0"/>
      <p:bldP spid="6" grpId="0" animBg="1" autoUpdateAnimBg="0"/>
      <p:bldP spid="7" grpId="0" animBg="1" autoUpdateAnimBg="0"/>
      <p:bldP spid="8" grpId="0" animBg="1"/>
      <p:bldP spid="9" grpId="0" animBg="1"/>
      <p:bldP spid="10" grpId="0" animBg="1" autoUpdateAnimBg="0"/>
      <p:bldP spid="11" grpId="0" animBg="1" autoUpdateAnimBg="0"/>
      <p:bldP spid="12" grpId="0" animBg="1" autoUpdateAnimBg="0"/>
      <p:bldP spid="14" grpId="0" animBg="1" autoUpdateAnimBg="0"/>
      <p:bldP spid="15" grpId="0" animBg="1" autoUpdateAnimBg="0"/>
      <p:bldP spid="16" grpId="0" animBg="1"/>
      <p:bldP spid="2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086600" y="2362200"/>
            <a:ext cx="1143000" cy="533400"/>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t>PuK A</a:t>
            </a:r>
          </a:p>
        </p:txBody>
      </p:sp>
      <p:sp>
        <p:nvSpPr>
          <p:cNvPr id="4" name="Oval 3"/>
          <p:cNvSpPr>
            <a:spLocks noChangeArrowheads="1"/>
          </p:cNvSpPr>
          <p:nvPr/>
        </p:nvSpPr>
        <p:spPr bwMode="auto">
          <a:xfrm>
            <a:off x="1295400" y="1447800"/>
            <a:ext cx="1295400" cy="762000"/>
          </a:xfrm>
          <a:prstGeom prst="ellipse">
            <a:avLst/>
          </a:prstGeom>
          <a:gradFill rotWithShape="0">
            <a:gsLst>
              <a:gs pos="0">
                <a:srgbClr val="FFFFFF"/>
              </a:gs>
              <a:gs pos="100000">
                <a:srgbClr val="66CCFF"/>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2400" b="1"/>
              <a:t>Hash</a:t>
            </a:r>
          </a:p>
          <a:p>
            <a:pPr algn="ctr" eaLnBrk="0" hangingPunct="0"/>
            <a:r>
              <a:rPr lang="en-US" sz="2400" b="1"/>
              <a:t> Function</a:t>
            </a:r>
          </a:p>
        </p:txBody>
      </p:sp>
      <p:sp>
        <p:nvSpPr>
          <p:cNvPr id="5" name="Rectangle 4"/>
          <p:cNvSpPr>
            <a:spLocks noChangeArrowheads="1"/>
          </p:cNvSpPr>
          <p:nvPr/>
        </p:nvSpPr>
        <p:spPr bwMode="auto">
          <a:xfrm>
            <a:off x="5105400" y="3657600"/>
            <a:ext cx="2209800" cy="609600"/>
          </a:xfrm>
          <a:prstGeom prst="rect">
            <a:avLst/>
          </a:prstGeom>
          <a:gradFill rotWithShape="0">
            <a:gsLst>
              <a:gs pos="0">
                <a:srgbClr val="FFFFFF"/>
              </a:gs>
              <a:gs pos="100000">
                <a:srgbClr val="33CC33"/>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t>Message Digest</a:t>
            </a:r>
          </a:p>
        </p:txBody>
      </p:sp>
      <p:sp>
        <p:nvSpPr>
          <p:cNvPr id="6" name="Rectangle 5"/>
          <p:cNvSpPr>
            <a:spLocks noChangeArrowheads="1"/>
          </p:cNvSpPr>
          <p:nvPr/>
        </p:nvSpPr>
        <p:spPr bwMode="auto">
          <a:xfrm>
            <a:off x="2590800" y="3657600"/>
            <a:ext cx="2209800" cy="609600"/>
          </a:xfrm>
          <a:prstGeom prst="rect">
            <a:avLst/>
          </a:prstGeom>
          <a:gradFill rotWithShape="0">
            <a:gsLst>
              <a:gs pos="0">
                <a:srgbClr val="FFFFFF"/>
              </a:gs>
              <a:gs pos="100000">
                <a:srgbClr val="FFFF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t>Message Digest</a:t>
            </a:r>
          </a:p>
        </p:txBody>
      </p:sp>
      <p:sp>
        <p:nvSpPr>
          <p:cNvPr id="7" name="Rectangle 6"/>
          <p:cNvSpPr>
            <a:spLocks noChangeArrowheads="1"/>
          </p:cNvSpPr>
          <p:nvPr/>
        </p:nvSpPr>
        <p:spPr bwMode="auto">
          <a:xfrm>
            <a:off x="1295400" y="4953000"/>
            <a:ext cx="2209800" cy="609600"/>
          </a:xfrm>
          <a:prstGeom prst="rect">
            <a:avLst/>
          </a:prstGeom>
          <a:gradFill rotWithShape="0">
            <a:gsLst>
              <a:gs pos="0">
                <a:srgbClr val="FFFFFF"/>
              </a:gs>
              <a:gs pos="100000">
                <a:srgbClr val="33CC33"/>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t>Message Digest</a:t>
            </a:r>
          </a:p>
        </p:txBody>
      </p:sp>
      <p:sp>
        <p:nvSpPr>
          <p:cNvPr id="8" name="Line 7"/>
          <p:cNvSpPr>
            <a:spLocks noChangeShapeType="1"/>
          </p:cNvSpPr>
          <p:nvPr/>
        </p:nvSpPr>
        <p:spPr bwMode="auto">
          <a:xfrm>
            <a:off x="6248400" y="3124200"/>
            <a:ext cx="0" cy="533400"/>
          </a:xfrm>
          <a:prstGeom prst="line">
            <a:avLst/>
          </a:prstGeom>
          <a:noFill/>
          <a:ln w="38100">
            <a:solidFill>
              <a:schemeClr val="tx1"/>
            </a:solidFill>
            <a:round/>
            <a:headEnd/>
            <a:tailEnd type="triangle" w="med" len="med"/>
          </a:ln>
          <a:effectLst/>
        </p:spPr>
        <p:txBody>
          <a:bodyPr wrap="none" anchor="ctr"/>
          <a:lstStyle/>
          <a:p>
            <a:endParaRPr lang="en-US" sz="2000"/>
          </a:p>
        </p:txBody>
      </p:sp>
      <p:cxnSp>
        <p:nvCxnSpPr>
          <p:cNvPr id="9" name="AutoShape 8"/>
          <p:cNvCxnSpPr>
            <a:cxnSpLocks noChangeShapeType="1"/>
            <a:stCxn id="4" idx="4"/>
            <a:endCxn id="6" idx="0"/>
          </p:cNvCxnSpPr>
          <p:nvPr/>
        </p:nvCxnSpPr>
        <p:spPr bwMode="auto">
          <a:xfrm rot="16200000" flipH="1">
            <a:off x="2095500" y="2057400"/>
            <a:ext cx="1447800" cy="1752600"/>
          </a:xfrm>
          <a:prstGeom prst="bentConnector3">
            <a:avLst>
              <a:gd name="adj1" fmla="val 69407"/>
            </a:avLst>
          </a:prstGeom>
          <a:noFill/>
          <a:ln w="38100">
            <a:solidFill>
              <a:schemeClr val="tx1"/>
            </a:solidFill>
            <a:miter lim="800000"/>
            <a:headEnd/>
            <a:tailEnd type="triangle" w="med" len="med"/>
          </a:ln>
          <a:effectLst/>
        </p:spPr>
      </p:cxnSp>
      <p:cxnSp>
        <p:nvCxnSpPr>
          <p:cNvPr id="10" name="AutoShape 9"/>
          <p:cNvCxnSpPr>
            <a:cxnSpLocks noChangeShapeType="1"/>
            <a:stCxn id="6" idx="2"/>
            <a:endCxn id="5" idx="2"/>
          </p:cNvCxnSpPr>
          <p:nvPr/>
        </p:nvCxnSpPr>
        <p:spPr bwMode="auto">
          <a:xfrm rot="16200000" flipH="1">
            <a:off x="4952206" y="3010694"/>
            <a:ext cx="1588" cy="2514600"/>
          </a:xfrm>
          <a:prstGeom prst="bentConnector3">
            <a:avLst>
              <a:gd name="adj1" fmla="val 14400000"/>
            </a:avLst>
          </a:prstGeom>
          <a:noFill/>
          <a:ln w="38100">
            <a:solidFill>
              <a:schemeClr val="tx1"/>
            </a:solidFill>
            <a:miter lim="800000"/>
            <a:headEnd/>
            <a:tailEnd/>
          </a:ln>
          <a:effectLst/>
        </p:spPr>
      </p:cxnSp>
      <p:sp>
        <p:nvSpPr>
          <p:cNvPr id="11" name="Line 10"/>
          <p:cNvSpPr>
            <a:spLocks noChangeShapeType="1"/>
          </p:cNvSpPr>
          <p:nvPr/>
        </p:nvSpPr>
        <p:spPr bwMode="auto">
          <a:xfrm>
            <a:off x="4953000" y="4495800"/>
            <a:ext cx="0" cy="1143000"/>
          </a:xfrm>
          <a:prstGeom prst="line">
            <a:avLst/>
          </a:prstGeom>
          <a:noFill/>
          <a:ln w="38100">
            <a:solidFill>
              <a:schemeClr val="tx1"/>
            </a:solidFill>
            <a:round/>
            <a:headEnd/>
            <a:tailEnd type="triangle" w="med" len="med"/>
          </a:ln>
          <a:effectLst/>
        </p:spPr>
        <p:txBody>
          <a:bodyPr wrap="none" anchor="ctr"/>
          <a:lstStyle/>
          <a:p>
            <a:endParaRPr lang="en-US" sz="2000"/>
          </a:p>
        </p:txBody>
      </p:sp>
      <p:cxnSp>
        <p:nvCxnSpPr>
          <p:cNvPr id="12" name="AutoShape 11"/>
          <p:cNvCxnSpPr>
            <a:cxnSpLocks noChangeShapeType="1"/>
            <a:stCxn id="4" idx="4"/>
            <a:endCxn id="7" idx="0"/>
          </p:cNvCxnSpPr>
          <p:nvPr/>
        </p:nvCxnSpPr>
        <p:spPr bwMode="auto">
          <a:xfrm rot="16200000" flipH="1">
            <a:off x="800100" y="3352800"/>
            <a:ext cx="2743200" cy="457200"/>
          </a:xfrm>
          <a:prstGeom prst="bentConnector3">
            <a:avLst>
              <a:gd name="adj1" fmla="val 50000"/>
            </a:avLst>
          </a:prstGeom>
          <a:noFill/>
          <a:ln w="76200">
            <a:solidFill>
              <a:schemeClr val="tx1"/>
            </a:solidFill>
            <a:miter lim="800000"/>
            <a:headEnd/>
            <a:tailEnd/>
          </a:ln>
          <a:effectLst/>
        </p:spPr>
      </p:cxnSp>
      <p:cxnSp>
        <p:nvCxnSpPr>
          <p:cNvPr id="13" name="AutoShape 12"/>
          <p:cNvCxnSpPr>
            <a:cxnSpLocks noChangeShapeType="1"/>
            <a:stCxn id="7" idx="3"/>
            <a:endCxn id="5" idx="2"/>
          </p:cNvCxnSpPr>
          <p:nvPr/>
        </p:nvCxnSpPr>
        <p:spPr bwMode="auto">
          <a:xfrm flipV="1">
            <a:off x="3505200" y="4267200"/>
            <a:ext cx="2705100" cy="990600"/>
          </a:xfrm>
          <a:prstGeom prst="bentConnector2">
            <a:avLst/>
          </a:prstGeom>
          <a:noFill/>
          <a:ln w="76200">
            <a:solidFill>
              <a:schemeClr val="tx1"/>
            </a:solidFill>
            <a:miter lim="800000"/>
            <a:headEnd/>
            <a:tailEnd/>
          </a:ln>
          <a:effectLst/>
        </p:spPr>
      </p:cxnSp>
      <p:sp>
        <p:nvSpPr>
          <p:cNvPr id="14" name="Rectangle 13"/>
          <p:cNvSpPr>
            <a:spLocks noChangeArrowheads="1"/>
          </p:cNvSpPr>
          <p:nvPr/>
        </p:nvSpPr>
        <p:spPr bwMode="auto">
          <a:xfrm>
            <a:off x="3886200" y="5638800"/>
            <a:ext cx="2133600" cy="533400"/>
          </a:xfrm>
          <a:prstGeom prst="rect">
            <a:avLst/>
          </a:prstGeom>
          <a:gradFill rotWithShape="0">
            <a:gsLst>
              <a:gs pos="0">
                <a:srgbClr val="FFFFFF"/>
              </a:gs>
              <a:gs pos="100000">
                <a:srgbClr val="FFFF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t>Rejects It</a:t>
            </a:r>
          </a:p>
        </p:txBody>
      </p:sp>
      <p:sp>
        <p:nvSpPr>
          <p:cNvPr id="15" name="Rectangle 14"/>
          <p:cNvSpPr>
            <a:spLocks noChangeArrowheads="1"/>
          </p:cNvSpPr>
          <p:nvPr/>
        </p:nvSpPr>
        <p:spPr bwMode="auto">
          <a:xfrm>
            <a:off x="6781800" y="5638800"/>
            <a:ext cx="1905000" cy="533400"/>
          </a:xfrm>
          <a:prstGeom prst="rect">
            <a:avLst/>
          </a:prstGeom>
          <a:gradFill rotWithShape="0">
            <a:gsLst>
              <a:gs pos="0">
                <a:srgbClr val="FFFFFF"/>
              </a:gs>
              <a:gs pos="100000">
                <a:srgbClr val="33CC33"/>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t>Accepts It</a:t>
            </a:r>
          </a:p>
        </p:txBody>
      </p:sp>
      <p:cxnSp>
        <p:nvCxnSpPr>
          <p:cNvPr id="16" name="AutoShape 15"/>
          <p:cNvCxnSpPr>
            <a:cxnSpLocks noChangeShapeType="1"/>
            <a:stCxn id="5" idx="2"/>
            <a:endCxn id="15" idx="0"/>
          </p:cNvCxnSpPr>
          <p:nvPr/>
        </p:nvCxnSpPr>
        <p:spPr bwMode="auto">
          <a:xfrm rot="16200000" flipH="1">
            <a:off x="6286500" y="4191000"/>
            <a:ext cx="1371600" cy="1524000"/>
          </a:xfrm>
          <a:prstGeom prst="bentConnector3">
            <a:avLst>
              <a:gd name="adj1" fmla="val 50000"/>
            </a:avLst>
          </a:prstGeom>
          <a:noFill/>
          <a:ln w="76200">
            <a:solidFill>
              <a:schemeClr val="tx1"/>
            </a:solidFill>
            <a:miter lim="800000"/>
            <a:headEnd/>
            <a:tailEnd type="triangle" w="med" len="med"/>
          </a:ln>
          <a:effectLst/>
        </p:spPr>
      </p:cxnSp>
      <p:sp>
        <p:nvSpPr>
          <p:cNvPr id="17" name="Rectangle 16"/>
          <p:cNvSpPr>
            <a:spLocks noChangeArrowheads="1"/>
          </p:cNvSpPr>
          <p:nvPr/>
        </p:nvSpPr>
        <p:spPr bwMode="auto">
          <a:xfrm>
            <a:off x="2819400" y="152400"/>
            <a:ext cx="1905000" cy="609600"/>
          </a:xfrm>
          <a:prstGeom prst="rect">
            <a:avLst/>
          </a:prstGeom>
          <a:gradFill rotWithShape="0">
            <a:gsLst>
              <a:gs pos="0">
                <a:srgbClr val="FFFFFF"/>
              </a:gs>
              <a:gs pos="100000">
                <a:srgbClr val="FFFF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t>Transmitted </a:t>
            </a:r>
          </a:p>
          <a:p>
            <a:pPr algn="ctr" eaLnBrk="0" hangingPunct="0"/>
            <a:r>
              <a:rPr lang="en-US" sz="2400" b="1"/>
              <a:t>E Record</a:t>
            </a:r>
          </a:p>
        </p:txBody>
      </p:sp>
      <p:sp>
        <p:nvSpPr>
          <p:cNvPr id="18" name="Rectangle 17"/>
          <p:cNvSpPr>
            <a:spLocks noChangeArrowheads="1"/>
          </p:cNvSpPr>
          <p:nvPr/>
        </p:nvSpPr>
        <p:spPr bwMode="auto">
          <a:xfrm>
            <a:off x="5257800" y="152400"/>
            <a:ext cx="838200" cy="609600"/>
          </a:xfrm>
          <a:prstGeom prst="rect">
            <a:avLst/>
          </a:prstGeom>
          <a:gradFill rotWithShape="0">
            <a:gsLst>
              <a:gs pos="0">
                <a:srgbClr val="FFFFFF"/>
              </a:gs>
              <a:gs pos="100000">
                <a:srgbClr val="33CC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t>PK B</a:t>
            </a:r>
          </a:p>
        </p:txBody>
      </p:sp>
      <p:cxnSp>
        <p:nvCxnSpPr>
          <p:cNvPr id="19" name="AutoShape 18"/>
          <p:cNvCxnSpPr>
            <a:cxnSpLocks noChangeShapeType="1"/>
            <a:stCxn id="17" idx="2"/>
            <a:endCxn id="18" idx="2"/>
          </p:cNvCxnSpPr>
          <p:nvPr/>
        </p:nvCxnSpPr>
        <p:spPr bwMode="auto">
          <a:xfrm rot="16200000" flipH="1">
            <a:off x="4723606" y="-189706"/>
            <a:ext cx="1588" cy="1905000"/>
          </a:xfrm>
          <a:prstGeom prst="bentConnector3">
            <a:avLst>
              <a:gd name="adj1" fmla="val 14400000"/>
            </a:avLst>
          </a:prstGeom>
          <a:noFill/>
          <a:ln w="38100">
            <a:solidFill>
              <a:schemeClr val="tx1"/>
            </a:solidFill>
            <a:miter lim="800000"/>
            <a:headEnd/>
            <a:tailEnd/>
          </a:ln>
          <a:effectLst/>
        </p:spPr>
      </p:cxnSp>
      <p:sp>
        <p:nvSpPr>
          <p:cNvPr id="20" name="Line 19"/>
          <p:cNvSpPr>
            <a:spLocks noChangeShapeType="1"/>
          </p:cNvSpPr>
          <p:nvPr/>
        </p:nvSpPr>
        <p:spPr bwMode="auto">
          <a:xfrm>
            <a:off x="4648200" y="990600"/>
            <a:ext cx="0" cy="381000"/>
          </a:xfrm>
          <a:prstGeom prst="line">
            <a:avLst/>
          </a:prstGeom>
          <a:noFill/>
          <a:ln w="38100">
            <a:solidFill>
              <a:schemeClr val="tx1"/>
            </a:solidFill>
            <a:round/>
            <a:headEnd/>
            <a:tailEnd type="triangle" w="med" len="med"/>
          </a:ln>
          <a:effectLst/>
        </p:spPr>
        <p:txBody>
          <a:bodyPr wrap="none" anchor="ctr"/>
          <a:lstStyle/>
          <a:p>
            <a:endParaRPr lang="en-US" sz="2000"/>
          </a:p>
        </p:txBody>
      </p:sp>
      <p:grpSp>
        <p:nvGrpSpPr>
          <p:cNvPr id="2" name="Group 20"/>
          <p:cNvGrpSpPr>
            <a:grpSpLocks/>
          </p:cNvGrpSpPr>
          <p:nvPr/>
        </p:nvGrpSpPr>
        <p:grpSpPr bwMode="auto">
          <a:xfrm>
            <a:off x="3276600" y="1371600"/>
            <a:ext cx="2895600" cy="1676400"/>
            <a:chOff x="2112" y="1008"/>
            <a:chExt cx="1824" cy="1056"/>
          </a:xfrm>
        </p:grpSpPr>
        <p:sp>
          <p:nvSpPr>
            <p:cNvPr id="22" name="Rectangle 21"/>
            <p:cNvSpPr>
              <a:spLocks noChangeArrowheads="1"/>
            </p:cNvSpPr>
            <p:nvPr/>
          </p:nvSpPr>
          <p:spPr bwMode="auto">
            <a:xfrm>
              <a:off x="2112" y="1008"/>
              <a:ext cx="1824" cy="1056"/>
            </a:xfrm>
            <a:prstGeom prst="rect">
              <a:avLst/>
            </a:prstGeom>
            <a:gradFill rotWithShape="0">
              <a:gsLst>
                <a:gs pos="0">
                  <a:schemeClr val="bg1"/>
                </a:gs>
                <a:gs pos="100000">
                  <a:srgbClr val="FFFF00"/>
                </a:gs>
              </a:gsLst>
              <a:path path="shape">
                <a:fillToRect l="50000" t="50000" r="50000" b="50000"/>
              </a:path>
            </a:gradFill>
            <a:ln w="38100">
              <a:solidFill>
                <a:schemeClr val="tx1"/>
              </a:solidFill>
              <a:miter lim="800000"/>
              <a:headEnd/>
              <a:tailEnd/>
            </a:ln>
            <a:effectLst/>
          </p:spPr>
          <p:txBody>
            <a:bodyPr wrap="none" anchor="ctr"/>
            <a:lstStyle/>
            <a:p>
              <a:pPr algn="ctr" eaLnBrk="0" hangingPunct="0"/>
              <a:endParaRPr lang="en-GB" sz="2400" b="1"/>
            </a:p>
          </p:txBody>
        </p:sp>
        <p:sp>
          <p:nvSpPr>
            <p:cNvPr id="23" name="Rectangle 22"/>
            <p:cNvSpPr>
              <a:spLocks noChangeArrowheads="1"/>
            </p:cNvSpPr>
            <p:nvPr/>
          </p:nvSpPr>
          <p:spPr bwMode="auto">
            <a:xfrm>
              <a:off x="2496" y="1104"/>
              <a:ext cx="960" cy="384"/>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t>E Record</a:t>
              </a:r>
            </a:p>
          </p:txBody>
        </p:sp>
        <p:sp>
          <p:nvSpPr>
            <p:cNvPr id="24" name="Rectangle 23"/>
            <p:cNvSpPr>
              <a:spLocks noChangeArrowheads="1"/>
            </p:cNvSpPr>
            <p:nvPr/>
          </p:nvSpPr>
          <p:spPr bwMode="auto">
            <a:xfrm>
              <a:off x="2160" y="1632"/>
              <a:ext cx="1728" cy="336"/>
            </a:xfrm>
            <a:prstGeom prst="rect">
              <a:avLst/>
            </a:prstGeom>
            <a:gradFill rotWithShape="0">
              <a:gsLst>
                <a:gs pos="0">
                  <a:srgbClr val="FFFFFF"/>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t>Digital Signature</a:t>
              </a:r>
            </a:p>
          </p:txBody>
        </p:sp>
      </p:grpSp>
      <p:sp>
        <p:nvSpPr>
          <p:cNvPr id="25" name="Line 24"/>
          <p:cNvSpPr>
            <a:spLocks noChangeShapeType="1"/>
          </p:cNvSpPr>
          <p:nvPr/>
        </p:nvSpPr>
        <p:spPr bwMode="auto">
          <a:xfrm flipH="1">
            <a:off x="2590800" y="1828800"/>
            <a:ext cx="1295400" cy="0"/>
          </a:xfrm>
          <a:prstGeom prst="line">
            <a:avLst/>
          </a:prstGeom>
          <a:noFill/>
          <a:ln w="38100">
            <a:solidFill>
              <a:schemeClr val="tx1"/>
            </a:solidFill>
            <a:round/>
            <a:headEnd/>
            <a:tailEnd type="triangle" w="med" len="med"/>
          </a:ln>
          <a:effectLst/>
        </p:spPr>
        <p:txBody>
          <a:bodyPr wrap="none" anchor="ctr"/>
          <a:lstStyle/>
          <a:p>
            <a:endParaRPr lang="en-US" sz="2000"/>
          </a:p>
        </p:txBody>
      </p:sp>
      <p:cxnSp>
        <p:nvCxnSpPr>
          <p:cNvPr id="26" name="AutoShape 25"/>
          <p:cNvCxnSpPr>
            <a:cxnSpLocks noChangeShapeType="1"/>
            <a:endCxn id="3" idx="2"/>
          </p:cNvCxnSpPr>
          <p:nvPr/>
        </p:nvCxnSpPr>
        <p:spPr bwMode="auto">
          <a:xfrm rot="16200000" flipH="1">
            <a:off x="6190456" y="1427957"/>
            <a:ext cx="1587" cy="2933700"/>
          </a:xfrm>
          <a:prstGeom prst="bentConnector3">
            <a:avLst>
              <a:gd name="adj1" fmla="val 14400000"/>
            </a:avLst>
          </a:prstGeom>
          <a:noFill/>
          <a:ln w="38100">
            <a:solidFill>
              <a:schemeClr val="tx1"/>
            </a:solidFill>
            <a:miter lim="800000"/>
            <a:headEnd/>
            <a:tailEn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childTnLst>
                          </p:cTn>
                        </p:par>
                        <p:par>
                          <p:cTn id="8" fill="hold">
                            <p:stCondLst>
                              <p:cond delay="500"/>
                            </p:stCondLst>
                            <p:childTnLst>
                              <p:par>
                                <p:cTn id="9" presetID="4" presetClass="entr" presetSubtype="32"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box(out)">
                                      <p:cBhvr>
                                        <p:cTn id="11" dur="500"/>
                                        <p:tgtEl>
                                          <p:spTgt spid="19"/>
                                        </p:tgtEl>
                                      </p:cBhvr>
                                    </p:animEffect>
                                  </p:childTnLst>
                                </p:cTn>
                              </p:par>
                            </p:childTnLst>
                          </p:cTn>
                        </p:par>
                        <p:par>
                          <p:cTn id="12" fill="hold">
                            <p:stCondLst>
                              <p:cond delay="2000"/>
                            </p:stCondLst>
                            <p:childTnLst>
                              <p:par>
                                <p:cTn id="13" presetID="4" presetClass="entr" presetSubtype="32" fill="hold" grpId="0" nodeType="after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box(out)">
                                      <p:cBhvr>
                                        <p:cTn id="15" dur="500"/>
                                        <p:tgtEl>
                                          <p:spTgt spid="20"/>
                                        </p:tgtEl>
                                      </p:cBhvr>
                                    </p:animEffect>
                                  </p:childTnLst>
                                </p:cTn>
                              </p:par>
                            </p:childTnLst>
                          </p:cTn>
                        </p:par>
                        <p:par>
                          <p:cTn id="16" fill="hold">
                            <p:stCondLst>
                              <p:cond delay="3500"/>
                            </p:stCondLst>
                            <p:childTnLst>
                              <p:par>
                                <p:cTn id="17" presetID="4" presetClass="entr" presetSubtype="32"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box(ou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ox(out)">
                                      <p:cBhvr>
                                        <p:cTn id="24" dur="500"/>
                                        <p:tgtEl>
                                          <p:spTgt spid="3"/>
                                        </p:tgtEl>
                                      </p:cBhvr>
                                    </p:animEffect>
                                  </p:childTnLst>
                                </p:cTn>
                              </p:par>
                            </p:childTnLst>
                          </p:cTn>
                        </p:par>
                        <p:par>
                          <p:cTn id="25" fill="hold">
                            <p:stCondLst>
                              <p:cond delay="500"/>
                            </p:stCondLst>
                            <p:childTnLst>
                              <p:par>
                                <p:cTn id="26" presetID="4" presetClass="entr" presetSubtype="32" fill="hold" nodeType="afterEffect">
                                  <p:stCondLst>
                                    <p:cond delay="1000"/>
                                  </p:stCondLst>
                                  <p:childTnLst>
                                    <p:set>
                                      <p:cBhvr>
                                        <p:cTn id="27" dur="1" fill="hold">
                                          <p:stCondLst>
                                            <p:cond delay="0"/>
                                          </p:stCondLst>
                                        </p:cTn>
                                        <p:tgtEl>
                                          <p:spTgt spid="26"/>
                                        </p:tgtEl>
                                        <p:attrNameLst>
                                          <p:attrName>style.visibility</p:attrName>
                                        </p:attrNameLst>
                                      </p:cBhvr>
                                      <p:to>
                                        <p:strVal val="visible"/>
                                      </p:to>
                                    </p:set>
                                    <p:animEffect transition="in" filter="box(out)">
                                      <p:cBhvr>
                                        <p:cTn id="28" dur="500"/>
                                        <p:tgtEl>
                                          <p:spTgt spid="26"/>
                                        </p:tgtEl>
                                      </p:cBhvr>
                                    </p:animEffect>
                                  </p:childTnLst>
                                </p:cTn>
                              </p:par>
                            </p:childTnLst>
                          </p:cTn>
                        </p:par>
                        <p:par>
                          <p:cTn id="29" fill="hold">
                            <p:stCondLst>
                              <p:cond delay="2000"/>
                            </p:stCondLst>
                            <p:childTnLst>
                              <p:par>
                                <p:cTn id="30" presetID="4" presetClass="entr" presetSubtype="32" fill="hold" grpId="0" nodeType="after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box(out)">
                                      <p:cBhvr>
                                        <p:cTn id="32" dur="500"/>
                                        <p:tgtEl>
                                          <p:spTgt spid="8"/>
                                        </p:tgtEl>
                                      </p:cBhvr>
                                    </p:animEffect>
                                  </p:childTnLst>
                                </p:cTn>
                              </p:par>
                            </p:childTnLst>
                          </p:cTn>
                        </p:par>
                        <p:par>
                          <p:cTn id="33" fill="hold">
                            <p:stCondLst>
                              <p:cond delay="3500"/>
                            </p:stCondLst>
                            <p:childTnLst>
                              <p:par>
                                <p:cTn id="34" presetID="4" presetClass="entr" presetSubtype="32" fill="hold" grpId="0" nodeType="afterEffect">
                                  <p:stCondLst>
                                    <p:cond delay="1000"/>
                                  </p:stCondLst>
                                  <p:childTnLst>
                                    <p:set>
                                      <p:cBhvr>
                                        <p:cTn id="35" dur="1" fill="hold">
                                          <p:stCondLst>
                                            <p:cond delay="0"/>
                                          </p:stCondLst>
                                        </p:cTn>
                                        <p:tgtEl>
                                          <p:spTgt spid="5"/>
                                        </p:tgtEl>
                                        <p:attrNameLst>
                                          <p:attrName>style.visibility</p:attrName>
                                        </p:attrNameLst>
                                      </p:cBhvr>
                                      <p:to>
                                        <p:strVal val="visible"/>
                                      </p:to>
                                    </p:set>
                                    <p:animEffect transition="in" filter="box(ou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ox(out)">
                                      <p:cBhvr>
                                        <p:cTn id="41" dur="500"/>
                                        <p:tgtEl>
                                          <p:spTgt spid="25"/>
                                        </p:tgtEl>
                                      </p:cBhvr>
                                    </p:animEffect>
                                  </p:childTnLst>
                                </p:cTn>
                              </p:par>
                            </p:childTnLst>
                          </p:cTn>
                        </p:par>
                        <p:par>
                          <p:cTn id="42" fill="hold">
                            <p:stCondLst>
                              <p:cond delay="500"/>
                            </p:stCondLst>
                            <p:childTnLst>
                              <p:par>
                                <p:cTn id="43" presetID="4" presetClass="entr" presetSubtype="32" fill="hold" grpId="0" nodeType="afterEffect">
                                  <p:stCondLst>
                                    <p:cond delay="1000"/>
                                  </p:stCondLst>
                                  <p:childTnLst>
                                    <p:set>
                                      <p:cBhvr>
                                        <p:cTn id="44" dur="1" fill="hold">
                                          <p:stCondLst>
                                            <p:cond delay="0"/>
                                          </p:stCondLst>
                                        </p:cTn>
                                        <p:tgtEl>
                                          <p:spTgt spid="4"/>
                                        </p:tgtEl>
                                        <p:attrNameLst>
                                          <p:attrName>style.visibility</p:attrName>
                                        </p:attrNameLst>
                                      </p:cBhvr>
                                      <p:to>
                                        <p:strVal val="visible"/>
                                      </p:to>
                                    </p:set>
                                    <p:animEffect transition="in" filter="box(out)">
                                      <p:cBhvr>
                                        <p:cTn id="45" dur="500"/>
                                        <p:tgtEl>
                                          <p:spTgt spid="4"/>
                                        </p:tgtEl>
                                      </p:cBhvr>
                                    </p:animEffect>
                                  </p:childTnLst>
                                </p:cTn>
                              </p:par>
                            </p:childTnLst>
                          </p:cTn>
                        </p:par>
                        <p:par>
                          <p:cTn id="46" fill="hold">
                            <p:stCondLst>
                              <p:cond delay="2000"/>
                            </p:stCondLst>
                            <p:childTnLst>
                              <p:par>
                                <p:cTn id="47" presetID="4" presetClass="entr" presetSubtype="32" fill="hold" nodeType="afterEffect">
                                  <p:stCondLst>
                                    <p:cond delay="1000"/>
                                  </p:stCondLst>
                                  <p:childTnLst>
                                    <p:set>
                                      <p:cBhvr>
                                        <p:cTn id="48" dur="1" fill="hold">
                                          <p:stCondLst>
                                            <p:cond delay="0"/>
                                          </p:stCondLst>
                                        </p:cTn>
                                        <p:tgtEl>
                                          <p:spTgt spid="9"/>
                                        </p:tgtEl>
                                        <p:attrNameLst>
                                          <p:attrName>style.visibility</p:attrName>
                                        </p:attrNameLst>
                                      </p:cBhvr>
                                      <p:to>
                                        <p:strVal val="visible"/>
                                      </p:to>
                                    </p:set>
                                    <p:animEffect transition="in" filter="box(out)">
                                      <p:cBhvr>
                                        <p:cTn id="49" dur="500"/>
                                        <p:tgtEl>
                                          <p:spTgt spid="9"/>
                                        </p:tgtEl>
                                      </p:cBhvr>
                                    </p:animEffect>
                                  </p:childTnLst>
                                </p:cTn>
                              </p:par>
                            </p:childTnLst>
                          </p:cTn>
                        </p:par>
                        <p:par>
                          <p:cTn id="50" fill="hold">
                            <p:stCondLst>
                              <p:cond delay="3500"/>
                            </p:stCondLst>
                            <p:childTnLst>
                              <p:par>
                                <p:cTn id="51" presetID="4" presetClass="entr" presetSubtype="32" fill="hold" grpId="0" nodeType="afterEffect">
                                  <p:stCondLst>
                                    <p:cond delay="1000"/>
                                  </p:stCondLst>
                                  <p:childTnLst>
                                    <p:set>
                                      <p:cBhvr>
                                        <p:cTn id="52" dur="1" fill="hold">
                                          <p:stCondLst>
                                            <p:cond delay="0"/>
                                          </p:stCondLst>
                                        </p:cTn>
                                        <p:tgtEl>
                                          <p:spTgt spid="6"/>
                                        </p:tgtEl>
                                        <p:attrNameLst>
                                          <p:attrName>style.visibility</p:attrName>
                                        </p:attrNameLst>
                                      </p:cBhvr>
                                      <p:to>
                                        <p:strVal val="visible"/>
                                      </p:to>
                                    </p:set>
                                    <p:animEffect transition="in" filter="box(out)">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ox(out)">
                                      <p:cBhvr>
                                        <p:cTn id="58" dur="500"/>
                                        <p:tgtEl>
                                          <p:spTgt spid="10"/>
                                        </p:tgtEl>
                                      </p:cBhvr>
                                    </p:animEffect>
                                  </p:childTnLst>
                                </p:cTn>
                              </p:par>
                            </p:childTnLst>
                          </p:cTn>
                        </p:par>
                        <p:par>
                          <p:cTn id="59" fill="hold">
                            <p:stCondLst>
                              <p:cond delay="500"/>
                            </p:stCondLst>
                            <p:childTnLst>
                              <p:par>
                                <p:cTn id="60" presetID="4" presetClass="entr" presetSubtype="32" fill="hold" grpId="0" nodeType="afterEffect">
                                  <p:stCondLst>
                                    <p:cond delay="1000"/>
                                  </p:stCondLst>
                                  <p:childTnLst>
                                    <p:set>
                                      <p:cBhvr>
                                        <p:cTn id="61" dur="1" fill="hold">
                                          <p:stCondLst>
                                            <p:cond delay="0"/>
                                          </p:stCondLst>
                                        </p:cTn>
                                        <p:tgtEl>
                                          <p:spTgt spid="11"/>
                                        </p:tgtEl>
                                        <p:attrNameLst>
                                          <p:attrName>style.visibility</p:attrName>
                                        </p:attrNameLst>
                                      </p:cBhvr>
                                      <p:to>
                                        <p:strVal val="visible"/>
                                      </p:to>
                                    </p:set>
                                    <p:animEffect transition="in" filter="box(out)">
                                      <p:cBhvr>
                                        <p:cTn id="62" dur="500"/>
                                        <p:tgtEl>
                                          <p:spTgt spid="11"/>
                                        </p:tgtEl>
                                      </p:cBhvr>
                                    </p:animEffect>
                                  </p:childTnLst>
                                </p:cTn>
                              </p:par>
                            </p:childTnLst>
                          </p:cTn>
                        </p:par>
                        <p:par>
                          <p:cTn id="63" fill="hold">
                            <p:stCondLst>
                              <p:cond delay="2000"/>
                            </p:stCondLst>
                            <p:childTnLst>
                              <p:par>
                                <p:cTn id="64" presetID="4" presetClass="entr" presetSubtype="32" fill="hold" grpId="0" nodeType="afterEffect">
                                  <p:stCondLst>
                                    <p:cond delay="1000"/>
                                  </p:stCondLst>
                                  <p:childTnLst>
                                    <p:set>
                                      <p:cBhvr>
                                        <p:cTn id="65" dur="1" fill="hold">
                                          <p:stCondLst>
                                            <p:cond delay="0"/>
                                          </p:stCondLst>
                                        </p:cTn>
                                        <p:tgtEl>
                                          <p:spTgt spid="14"/>
                                        </p:tgtEl>
                                        <p:attrNameLst>
                                          <p:attrName>style.visibility</p:attrName>
                                        </p:attrNameLst>
                                      </p:cBhvr>
                                      <p:to>
                                        <p:strVal val="visible"/>
                                      </p:to>
                                    </p:set>
                                    <p:animEffect transition="in" filter="box(out)">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32"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ox(out)">
                                      <p:cBhvr>
                                        <p:cTn id="71" dur="500"/>
                                        <p:tgtEl>
                                          <p:spTgt spid="12"/>
                                        </p:tgtEl>
                                      </p:cBhvr>
                                    </p:animEffect>
                                  </p:childTnLst>
                                </p:cTn>
                              </p:par>
                            </p:childTnLst>
                          </p:cTn>
                        </p:par>
                        <p:par>
                          <p:cTn id="72" fill="hold">
                            <p:stCondLst>
                              <p:cond delay="500"/>
                            </p:stCondLst>
                            <p:childTnLst>
                              <p:par>
                                <p:cTn id="73" presetID="4" presetClass="entr" presetSubtype="32" fill="hold" grpId="0" nodeType="afterEffect">
                                  <p:stCondLst>
                                    <p:cond delay="1000"/>
                                  </p:stCondLst>
                                  <p:childTnLst>
                                    <p:set>
                                      <p:cBhvr>
                                        <p:cTn id="74" dur="1" fill="hold">
                                          <p:stCondLst>
                                            <p:cond delay="0"/>
                                          </p:stCondLst>
                                        </p:cTn>
                                        <p:tgtEl>
                                          <p:spTgt spid="7"/>
                                        </p:tgtEl>
                                        <p:attrNameLst>
                                          <p:attrName>style.visibility</p:attrName>
                                        </p:attrNameLst>
                                      </p:cBhvr>
                                      <p:to>
                                        <p:strVal val="visible"/>
                                      </p:to>
                                    </p:set>
                                    <p:animEffect transition="in" filter="box(out)">
                                      <p:cBhvr>
                                        <p:cTn id="75" dur="500"/>
                                        <p:tgtEl>
                                          <p:spTgt spid="7"/>
                                        </p:tgtEl>
                                      </p:cBhvr>
                                    </p:animEffect>
                                  </p:childTnLst>
                                </p:cTn>
                              </p:par>
                            </p:childTnLst>
                          </p:cTn>
                        </p:par>
                        <p:par>
                          <p:cTn id="76" fill="hold">
                            <p:stCondLst>
                              <p:cond delay="2000"/>
                            </p:stCondLst>
                            <p:childTnLst>
                              <p:par>
                                <p:cTn id="77" presetID="4" presetClass="entr" presetSubtype="32" fill="hold" nodeType="afterEffect">
                                  <p:stCondLst>
                                    <p:cond delay="1000"/>
                                  </p:stCondLst>
                                  <p:childTnLst>
                                    <p:set>
                                      <p:cBhvr>
                                        <p:cTn id="78" dur="1" fill="hold">
                                          <p:stCondLst>
                                            <p:cond delay="0"/>
                                          </p:stCondLst>
                                        </p:cTn>
                                        <p:tgtEl>
                                          <p:spTgt spid="13"/>
                                        </p:tgtEl>
                                        <p:attrNameLst>
                                          <p:attrName>style.visibility</p:attrName>
                                        </p:attrNameLst>
                                      </p:cBhvr>
                                      <p:to>
                                        <p:strVal val="visible"/>
                                      </p:to>
                                    </p:set>
                                    <p:animEffect transition="in" filter="box(out)">
                                      <p:cBhvr>
                                        <p:cTn id="79" dur="500"/>
                                        <p:tgtEl>
                                          <p:spTgt spid="13"/>
                                        </p:tgtEl>
                                      </p:cBhvr>
                                    </p:animEffect>
                                  </p:childTnLst>
                                </p:cTn>
                              </p:par>
                            </p:childTnLst>
                          </p:cTn>
                        </p:par>
                        <p:par>
                          <p:cTn id="80" fill="hold">
                            <p:stCondLst>
                              <p:cond delay="3500"/>
                            </p:stCondLst>
                            <p:childTnLst>
                              <p:par>
                                <p:cTn id="81" presetID="4" presetClass="entr" presetSubtype="32" fill="hold" nodeType="afterEffect">
                                  <p:stCondLst>
                                    <p:cond delay="1000"/>
                                  </p:stCondLst>
                                  <p:childTnLst>
                                    <p:set>
                                      <p:cBhvr>
                                        <p:cTn id="82" dur="1" fill="hold">
                                          <p:stCondLst>
                                            <p:cond delay="0"/>
                                          </p:stCondLst>
                                        </p:cTn>
                                        <p:tgtEl>
                                          <p:spTgt spid="16"/>
                                        </p:tgtEl>
                                        <p:attrNameLst>
                                          <p:attrName>style.visibility</p:attrName>
                                        </p:attrNameLst>
                                      </p:cBhvr>
                                      <p:to>
                                        <p:strVal val="visible"/>
                                      </p:to>
                                    </p:set>
                                    <p:animEffect transition="in" filter="box(out)">
                                      <p:cBhvr>
                                        <p:cTn id="83" dur="500"/>
                                        <p:tgtEl>
                                          <p:spTgt spid="16"/>
                                        </p:tgtEl>
                                      </p:cBhvr>
                                    </p:animEffect>
                                  </p:childTnLst>
                                </p:cTn>
                              </p:par>
                            </p:childTnLst>
                          </p:cTn>
                        </p:par>
                        <p:par>
                          <p:cTn id="84" fill="hold">
                            <p:stCondLst>
                              <p:cond delay="5000"/>
                            </p:stCondLst>
                            <p:childTnLst>
                              <p:par>
                                <p:cTn id="85" presetID="4" presetClass="entr" presetSubtype="32" fill="hold" grpId="0" nodeType="afterEffect">
                                  <p:stCondLst>
                                    <p:cond delay="1000"/>
                                  </p:stCondLst>
                                  <p:childTnLst>
                                    <p:set>
                                      <p:cBhvr>
                                        <p:cTn id="86" dur="1" fill="hold">
                                          <p:stCondLst>
                                            <p:cond delay="0"/>
                                          </p:stCondLst>
                                        </p:cTn>
                                        <p:tgtEl>
                                          <p:spTgt spid="15"/>
                                        </p:tgtEl>
                                        <p:attrNameLst>
                                          <p:attrName>style.visibility</p:attrName>
                                        </p:attrNameLst>
                                      </p:cBhvr>
                                      <p:to>
                                        <p:strVal val="visible"/>
                                      </p:to>
                                    </p:set>
                                    <p:animEffect transition="in" filter="box(out)">
                                      <p:cBhvr>
                                        <p:cTn id="8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nimBg="1" autoUpdateAnimBg="0"/>
      <p:bldP spid="6" grpId="0" animBg="1" autoUpdateAnimBg="0"/>
      <p:bldP spid="7" grpId="0" animBg="1" autoUpdateAnimBg="0"/>
      <p:bldP spid="8" grpId="0" animBg="1"/>
      <p:bldP spid="11" grpId="0" animBg="1"/>
      <p:bldP spid="14" grpId="0" animBg="1" autoUpdateAnimBg="0"/>
      <p:bldP spid="15" grpId="0" animBg="1" autoUpdateAnimBg="0"/>
      <p:bldP spid="18" grpId="0" animBg="1" autoUpdateAnimBg="0"/>
      <p:bldP spid="20" grpId="0" animBg="1"/>
      <p:bldP spid="2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838200" y="1447800"/>
            <a:ext cx="8305800" cy="3970318"/>
          </a:xfrm>
          <a:prstGeom prst="rect">
            <a:avLst/>
          </a:prstGeom>
          <a:noFill/>
          <a:ln w="9525">
            <a:noFill/>
            <a:miter lim="800000"/>
            <a:headEnd/>
            <a:tailEnd/>
          </a:ln>
          <a:effectLst/>
        </p:spPr>
        <p:txBody>
          <a:bodyPr wrap="square">
            <a:spAutoFit/>
          </a:bodyPr>
          <a:lstStyle/>
          <a:p>
            <a:pPr eaLnBrk="0" hangingPunct="0">
              <a:buClr>
                <a:schemeClr val="tx1"/>
              </a:buClr>
              <a:buFont typeface="Wingdings" pitchFamily="2" charset="2"/>
              <a:buChar char="§"/>
            </a:pPr>
            <a:r>
              <a:rPr lang="en-US" sz="2400" dirty="0">
                <a:latin typeface="Arial Narrow" pitchFamily="34" charset="0"/>
              </a:rPr>
              <a:t>   Public key of Receiver(B)		</a:t>
            </a:r>
          </a:p>
          <a:p>
            <a:pPr lvl="1" eaLnBrk="0" hangingPunct="0">
              <a:buClr>
                <a:schemeClr val="tx1"/>
              </a:buClr>
              <a:buFont typeface="Wingdings" pitchFamily="2" charset="2"/>
              <a:buChar char="§"/>
            </a:pPr>
            <a:r>
              <a:rPr lang="en-US" sz="2400" dirty="0">
                <a:latin typeface="Arial Narrow" pitchFamily="34" charset="0"/>
              </a:rPr>
              <a:t>   E Record would be received and read only by Receiver</a:t>
            </a:r>
          </a:p>
          <a:p>
            <a:pPr eaLnBrk="0" hangingPunct="0">
              <a:buClr>
                <a:schemeClr val="tx1"/>
              </a:buClr>
              <a:buFont typeface="Wingdings" pitchFamily="2" charset="2"/>
              <a:buChar char="§"/>
            </a:pPr>
            <a:r>
              <a:rPr lang="en-US" sz="2400" dirty="0">
                <a:latin typeface="Arial Narrow" pitchFamily="34" charset="0"/>
              </a:rPr>
              <a:t>   Private key of Sender(A)		</a:t>
            </a:r>
          </a:p>
          <a:p>
            <a:pPr lvl="1" eaLnBrk="0" hangingPunct="0">
              <a:buClr>
                <a:schemeClr val="tx1"/>
              </a:buClr>
              <a:buFont typeface="Wingdings" pitchFamily="2" charset="2"/>
              <a:buChar char="§"/>
            </a:pPr>
            <a:r>
              <a:rPr lang="en-US" sz="2400" dirty="0">
                <a:latin typeface="Arial Narrow" pitchFamily="34" charset="0"/>
              </a:rPr>
              <a:t>   E Record has been sent by him</a:t>
            </a:r>
          </a:p>
          <a:p>
            <a:pPr eaLnBrk="0" hangingPunct="0">
              <a:buClr>
                <a:schemeClr val="tx1"/>
              </a:buClr>
              <a:buFont typeface="Wingdings" pitchFamily="2" charset="2"/>
              <a:buChar char="§"/>
            </a:pPr>
            <a:r>
              <a:rPr lang="en-US" sz="2400" dirty="0">
                <a:latin typeface="Arial Narrow" pitchFamily="34" charset="0"/>
              </a:rPr>
              <a:t>   Hash function			</a:t>
            </a:r>
          </a:p>
          <a:p>
            <a:pPr lvl="1" eaLnBrk="0" hangingPunct="0">
              <a:buClr>
                <a:schemeClr val="tx1"/>
              </a:buClr>
              <a:buFont typeface="Wingdings" pitchFamily="2" charset="2"/>
              <a:buChar char="§"/>
            </a:pPr>
            <a:r>
              <a:rPr lang="en-US" sz="2400" dirty="0">
                <a:latin typeface="Arial Narrow" pitchFamily="34" charset="0"/>
              </a:rPr>
              <a:t>   E Record received is not tampered after it was signed</a:t>
            </a:r>
          </a:p>
          <a:p>
            <a:pPr algn="ctr" eaLnBrk="0" hangingPunct="0">
              <a:buClr>
                <a:schemeClr val="tx1"/>
              </a:buClr>
              <a:buFont typeface="Wingdings" pitchFamily="2" charset="2"/>
              <a:buChar char="§"/>
            </a:pPr>
            <a:endParaRPr lang="en-US" sz="2400" dirty="0">
              <a:latin typeface="Arial Narrow" pitchFamily="34" charset="0"/>
            </a:endParaRPr>
          </a:p>
          <a:p>
            <a:pPr algn="ctr" eaLnBrk="0" hangingPunct="0">
              <a:buClr>
                <a:schemeClr val="tx1"/>
              </a:buClr>
              <a:buFont typeface="Wingdings" pitchFamily="2" charset="2"/>
              <a:buChar char="§"/>
            </a:pPr>
            <a:r>
              <a:rPr lang="en-US" sz="2800" b="1" dirty="0">
                <a:latin typeface="Arial Narrow" pitchFamily="34" charset="0"/>
              </a:rPr>
              <a:t>What is the </a:t>
            </a:r>
            <a:r>
              <a:rPr lang="en-US" sz="2800" b="1" u="sng" dirty="0">
                <a:latin typeface="Arial Narrow" pitchFamily="34" charset="0"/>
              </a:rPr>
              <a:t>authenticity / validity</a:t>
            </a:r>
            <a:r>
              <a:rPr lang="en-US" sz="2800" b="1" dirty="0">
                <a:latin typeface="Arial Narrow" pitchFamily="34" charset="0"/>
              </a:rPr>
              <a:t> of Private / Public key ?</a:t>
            </a:r>
          </a:p>
          <a:p>
            <a:pPr algn="ctr" eaLnBrk="0" hangingPunct="0">
              <a:buClr>
                <a:schemeClr val="tx1"/>
              </a:buClr>
              <a:buFont typeface="Wingdings" pitchFamily="2" charset="2"/>
              <a:buChar char="§"/>
            </a:pPr>
            <a:r>
              <a:rPr lang="en-US" sz="2800" b="1" dirty="0">
                <a:latin typeface="Arial Narrow" pitchFamily="34" charset="0"/>
              </a:rPr>
              <a:t>Controller of Certifying Authority</a:t>
            </a:r>
          </a:p>
          <a:p>
            <a:pPr lvl="1" algn="ctr" eaLnBrk="0" hangingPunct="0">
              <a:buClr>
                <a:schemeClr val="tx1"/>
              </a:buClr>
              <a:buFont typeface="Wingdings" pitchFamily="2" charset="2"/>
              <a:buChar char="§"/>
            </a:pPr>
            <a:r>
              <a:rPr lang="en-US" sz="2800" b="1" dirty="0">
                <a:latin typeface="Arial Narrow" pitchFamily="34" charset="0"/>
              </a:rPr>
              <a:t>Third Party Authentication </a:t>
            </a:r>
          </a:p>
        </p:txBody>
      </p:sp>
      <p:sp>
        <p:nvSpPr>
          <p:cNvPr id="4" name="Rectangle 3"/>
          <p:cNvSpPr>
            <a:spLocks noChangeArrowheads="1"/>
          </p:cNvSpPr>
          <p:nvPr/>
        </p:nvSpPr>
        <p:spPr bwMode="auto">
          <a:xfrm>
            <a:off x="838200" y="657225"/>
            <a:ext cx="5096139" cy="646331"/>
          </a:xfrm>
          <a:prstGeom prst="rect">
            <a:avLst/>
          </a:prstGeom>
          <a:noFill/>
          <a:ln w="9525">
            <a:noFill/>
            <a:miter lim="800000"/>
            <a:headEnd/>
            <a:tailEnd/>
          </a:ln>
          <a:effectLst/>
        </p:spPr>
        <p:txBody>
          <a:bodyPr wrap="none">
            <a:spAutoFit/>
          </a:bodyPr>
          <a:lstStyle/>
          <a:p>
            <a:r>
              <a:rPr lang="en-US" sz="3600" b="1" u="sng" dirty="0">
                <a:latin typeface="Arial Narrow" pitchFamily="34" charset="0"/>
              </a:rPr>
              <a:t>We have achieved by using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out)">
                                      <p:cBhvr>
                                        <p:cTn id="7" dur="500"/>
                                        <p:tgtEl>
                                          <p:spTgt spid="3">
                                            <p:txEl>
                                              <p:pRg st="0" end="0"/>
                                            </p:tx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ou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out)">
                                      <p:cBhvr>
                                        <p:cTn id="15" dur="500"/>
                                        <p:tgtEl>
                                          <p:spTgt spid="3">
                                            <p:txEl>
                                              <p:pRg st="2" end="2"/>
                                            </p:txEl>
                                          </p:spTgt>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ox(ou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ox(out)">
                                      <p:cBhvr>
                                        <p:cTn id="23" dur="500"/>
                                        <p:tgtEl>
                                          <p:spTgt spid="3">
                                            <p:txEl>
                                              <p:pRg st="4" end="4"/>
                                            </p:txEl>
                                          </p:spTgt>
                                        </p:tgtEl>
                                      </p:cBhvr>
                                    </p:animEffect>
                                  </p:childTnLst>
                                </p:cTn>
                              </p:par>
                              <p:par>
                                <p:cTn id="24" presetID="4" presetClass="entr" presetSubtype="32"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ox(out)">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ox(out)">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grpId="0"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ox(out)">
                                      <p:cBhvr>
                                        <p:cTn id="36" dur="500"/>
                                        <p:tgtEl>
                                          <p:spTgt spid="3">
                                            <p:txEl>
                                              <p:pRg st="8" end="8"/>
                                            </p:txEl>
                                          </p:spTgt>
                                        </p:tgtEl>
                                      </p:cBhvr>
                                    </p:animEffect>
                                  </p:childTnLst>
                                </p:cTn>
                              </p:par>
                              <p:par>
                                <p:cTn id="37" presetID="4" presetClass="entr" presetSubtype="32"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box(out)">
                                      <p:cBhvr>
                                        <p:cTn id="3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0" y="2974978"/>
            <a:ext cx="1768475" cy="1439864"/>
            <a:chOff x="2448" y="2352"/>
            <a:chExt cx="1114" cy="907"/>
          </a:xfrm>
        </p:grpSpPr>
        <p:graphicFrame>
          <p:nvGraphicFramePr>
            <p:cNvPr id="880643" name="Object 3"/>
            <p:cNvGraphicFramePr>
              <a:graphicFrameLocks noChangeAspect="1"/>
            </p:cNvGraphicFramePr>
            <p:nvPr/>
          </p:nvGraphicFramePr>
          <p:xfrm>
            <a:off x="2832" y="2352"/>
            <a:ext cx="270" cy="246"/>
          </p:xfrm>
          <a:graphic>
            <a:graphicData uri="http://schemas.openxmlformats.org/presentationml/2006/ole">
              <p:oleObj spid="_x0000_s2054" name="Bitmap Image" r:id="rId3" imgW="428706" imgH="390555" progId="PBrush">
                <p:embed/>
              </p:oleObj>
            </a:graphicData>
          </a:graphic>
        </p:graphicFrame>
        <p:sp>
          <p:nvSpPr>
            <p:cNvPr id="880644" name="Text Box 4"/>
            <p:cNvSpPr txBox="1">
              <a:spLocks noChangeArrowheads="1"/>
            </p:cNvSpPr>
            <p:nvPr/>
          </p:nvSpPr>
          <p:spPr bwMode="auto">
            <a:xfrm>
              <a:off x="2448" y="2736"/>
              <a:ext cx="1114" cy="523"/>
            </a:xfrm>
            <a:prstGeom prst="rect">
              <a:avLst/>
            </a:prstGeom>
            <a:noFill/>
            <a:ln w="9525">
              <a:noFill/>
              <a:miter lim="800000"/>
              <a:headEnd/>
              <a:tailEnd/>
            </a:ln>
            <a:effectLst/>
          </p:spPr>
          <p:txBody>
            <a:bodyPr>
              <a:spAutoFit/>
            </a:bodyPr>
            <a:lstStyle/>
            <a:p>
              <a:pPr algn="ctr" eaLnBrk="0" hangingPunct="0"/>
              <a:r>
                <a:rPr lang="en-US" sz="2400">
                  <a:latin typeface="Arial Narrow" pitchFamily="34" charset="0"/>
                </a:rPr>
                <a:t>Very </a:t>
              </a:r>
            </a:p>
            <a:p>
              <a:pPr algn="ctr" eaLnBrk="0" hangingPunct="0"/>
              <a:r>
                <a:rPr lang="en-US" sz="2400">
                  <a:latin typeface="Arial Narrow" pitchFamily="34" charset="0"/>
                </a:rPr>
                <a:t>efficient</a:t>
              </a:r>
            </a:p>
          </p:txBody>
        </p:sp>
      </p:grpSp>
      <p:grpSp>
        <p:nvGrpSpPr>
          <p:cNvPr id="3" name="Group 5"/>
          <p:cNvGrpSpPr>
            <a:grpSpLocks/>
          </p:cNvGrpSpPr>
          <p:nvPr/>
        </p:nvGrpSpPr>
        <p:grpSpPr bwMode="auto">
          <a:xfrm>
            <a:off x="1219200" y="2898778"/>
            <a:ext cx="6873875" cy="1449389"/>
            <a:chOff x="816" y="2346"/>
            <a:chExt cx="4330" cy="913"/>
          </a:xfrm>
        </p:grpSpPr>
        <p:graphicFrame>
          <p:nvGraphicFramePr>
            <p:cNvPr id="880646" name="Object 6"/>
            <p:cNvGraphicFramePr>
              <a:graphicFrameLocks noChangeAspect="1"/>
            </p:cNvGraphicFramePr>
            <p:nvPr/>
          </p:nvGraphicFramePr>
          <p:xfrm>
            <a:off x="1248" y="2352"/>
            <a:ext cx="270" cy="246"/>
          </p:xfrm>
          <a:graphic>
            <a:graphicData uri="http://schemas.openxmlformats.org/presentationml/2006/ole">
              <p:oleObj spid="_x0000_s2052" name="Bitmap Image" r:id="rId4" imgW="428706" imgH="390555" progId="PBrush">
                <p:embed/>
              </p:oleObj>
            </a:graphicData>
          </a:graphic>
        </p:graphicFrame>
        <p:graphicFrame>
          <p:nvGraphicFramePr>
            <p:cNvPr id="880647" name="Object 7"/>
            <p:cNvGraphicFramePr>
              <a:graphicFrameLocks noChangeAspect="1"/>
            </p:cNvGraphicFramePr>
            <p:nvPr/>
          </p:nvGraphicFramePr>
          <p:xfrm>
            <a:off x="4416" y="2346"/>
            <a:ext cx="270" cy="246"/>
          </p:xfrm>
          <a:graphic>
            <a:graphicData uri="http://schemas.openxmlformats.org/presentationml/2006/ole">
              <p:oleObj spid="_x0000_s2053" name="Bitmap Image" r:id="rId5" imgW="428706" imgH="390555" progId="PBrush">
                <p:embed/>
              </p:oleObj>
            </a:graphicData>
          </a:graphic>
        </p:graphicFrame>
        <p:sp>
          <p:nvSpPr>
            <p:cNvPr id="880648" name="Text Box 8"/>
            <p:cNvSpPr txBox="1">
              <a:spLocks noChangeArrowheads="1"/>
            </p:cNvSpPr>
            <p:nvPr/>
          </p:nvSpPr>
          <p:spPr bwMode="auto">
            <a:xfrm>
              <a:off x="816" y="2736"/>
              <a:ext cx="1114" cy="523"/>
            </a:xfrm>
            <a:prstGeom prst="rect">
              <a:avLst/>
            </a:prstGeom>
            <a:noFill/>
            <a:ln w="9525">
              <a:noFill/>
              <a:miter lim="800000"/>
              <a:headEnd/>
              <a:tailEnd/>
            </a:ln>
            <a:effectLst/>
          </p:spPr>
          <p:txBody>
            <a:bodyPr>
              <a:spAutoFit/>
            </a:bodyPr>
            <a:lstStyle/>
            <a:p>
              <a:pPr algn="ctr" eaLnBrk="0" hangingPunct="0"/>
              <a:r>
                <a:rPr lang="en-US" sz="2400">
                  <a:latin typeface="Arial Narrow" pitchFamily="34" charset="0"/>
                </a:rPr>
                <a:t>Very </a:t>
              </a:r>
            </a:p>
            <a:p>
              <a:pPr algn="ctr" eaLnBrk="0" hangingPunct="0"/>
              <a:r>
                <a:rPr lang="en-US" sz="2400">
                  <a:latin typeface="Arial Narrow" pitchFamily="34" charset="0"/>
                </a:rPr>
                <a:t>efficient</a:t>
              </a:r>
            </a:p>
          </p:txBody>
        </p:sp>
        <p:sp>
          <p:nvSpPr>
            <p:cNvPr id="880649" name="Text Box 9"/>
            <p:cNvSpPr txBox="1">
              <a:spLocks noChangeArrowheads="1"/>
            </p:cNvSpPr>
            <p:nvPr/>
          </p:nvSpPr>
          <p:spPr bwMode="auto">
            <a:xfrm>
              <a:off x="4032" y="2736"/>
              <a:ext cx="1114" cy="523"/>
            </a:xfrm>
            <a:prstGeom prst="rect">
              <a:avLst/>
            </a:prstGeom>
            <a:noFill/>
            <a:ln w="9525">
              <a:noFill/>
              <a:miter lim="800000"/>
              <a:headEnd/>
              <a:tailEnd/>
            </a:ln>
            <a:effectLst/>
          </p:spPr>
          <p:txBody>
            <a:bodyPr>
              <a:spAutoFit/>
            </a:bodyPr>
            <a:lstStyle/>
            <a:p>
              <a:pPr algn="ctr" eaLnBrk="0" hangingPunct="0"/>
              <a:r>
                <a:rPr lang="en-US" sz="2400">
                  <a:latin typeface="Arial Narrow" pitchFamily="34" charset="0"/>
                </a:rPr>
                <a:t>Very </a:t>
              </a:r>
            </a:p>
            <a:p>
              <a:pPr algn="ctr" eaLnBrk="0" hangingPunct="0"/>
              <a:r>
                <a:rPr lang="en-US" sz="2400">
                  <a:latin typeface="Arial Narrow" pitchFamily="34" charset="0"/>
                </a:rPr>
                <a:t>efficient</a:t>
              </a:r>
            </a:p>
          </p:txBody>
        </p:sp>
      </p:grpSp>
      <p:grpSp>
        <p:nvGrpSpPr>
          <p:cNvPr id="4" name="Group 10"/>
          <p:cNvGrpSpPr>
            <a:grpSpLocks/>
          </p:cNvGrpSpPr>
          <p:nvPr/>
        </p:nvGrpSpPr>
        <p:grpSpPr bwMode="auto">
          <a:xfrm>
            <a:off x="2743200" y="6019815"/>
            <a:ext cx="3703638" cy="461964"/>
            <a:chOff x="1776" y="2878"/>
            <a:chExt cx="2333" cy="291"/>
          </a:xfrm>
        </p:grpSpPr>
        <p:sp>
          <p:nvSpPr>
            <p:cNvPr id="880651" name="Text Box 11"/>
            <p:cNvSpPr txBox="1">
              <a:spLocks noChangeArrowheads="1"/>
            </p:cNvSpPr>
            <p:nvPr/>
          </p:nvSpPr>
          <p:spPr bwMode="auto">
            <a:xfrm>
              <a:off x="1776" y="2878"/>
              <a:ext cx="797" cy="291"/>
            </a:xfrm>
            <a:prstGeom prst="rect">
              <a:avLst/>
            </a:prstGeom>
            <a:noFill/>
            <a:ln w="9525">
              <a:noFill/>
              <a:miter lim="800000"/>
              <a:headEnd/>
              <a:tailEnd/>
            </a:ln>
            <a:effectLst/>
          </p:spPr>
          <p:txBody>
            <a:bodyPr wrap="none">
              <a:spAutoFit/>
            </a:bodyPr>
            <a:lstStyle/>
            <a:p>
              <a:pPr eaLnBrk="0" hangingPunct="0"/>
              <a:r>
                <a:rPr lang="en-US" sz="2400" u="sng">
                  <a:latin typeface="Arial Narrow" pitchFamily="34" charset="0"/>
                </a:rPr>
                <a:t>Inefficient</a:t>
              </a:r>
              <a:endParaRPr lang="en-US" sz="2400">
                <a:latin typeface="Arial Narrow" pitchFamily="34" charset="0"/>
              </a:endParaRPr>
            </a:p>
          </p:txBody>
        </p:sp>
        <p:sp>
          <p:nvSpPr>
            <p:cNvPr id="880652" name="Text Box 12"/>
            <p:cNvSpPr txBox="1">
              <a:spLocks noChangeArrowheads="1"/>
            </p:cNvSpPr>
            <p:nvPr/>
          </p:nvSpPr>
          <p:spPr bwMode="auto">
            <a:xfrm>
              <a:off x="3312" y="2878"/>
              <a:ext cx="797" cy="291"/>
            </a:xfrm>
            <a:prstGeom prst="rect">
              <a:avLst/>
            </a:prstGeom>
            <a:noFill/>
            <a:ln w="9525">
              <a:noFill/>
              <a:miter lim="800000"/>
              <a:headEnd/>
              <a:tailEnd/>
            </a:ln>
            <a:effectLst/>
          </p:spPr>
          <p:txBody>
            <a:bodyPr wrap="none">
              <a:spAutoFit/>
            </a:bodyPr>
            <a:lstStyle/>
            <a:p>
              <a:pPr eaLnBrk="0" hangingPunct="0"/>
              <a:r>
                <a:rPr lang="en-US" sz="2400" u="sng">
                  <a:latin typeface="Arial Narrow" pitchFamily="34" charset="0"/>
                </a:rPr>
                <a:t>Inefficient</a:t>
              </a:r>
            </a:p>
          </p:txBody>
        </p:sp>
      </p:grpSp>
      <p:sp>
        <p:nvSpPr>
          <p:cNvPr id="880653" name="Text Box 13"/>
          <p:cNvSpPr txBox="1">
            <a:spLocks noChangeArrowheads="1"/>
          </p:cNvSpPr>
          <p:nvPr/>
        </p:nvSpPr>
        <p:spPr bwMode="auto">
          <a:xfrm>
            <a:off x="685800" y="679450"/>
            <a:ext cx="1715534" cy="584775"/>
          </a:xfrm>
          <a:prstGeom prst="rect">
            <a:avLst/>
          </a:prstGeom>
          <a:noFill/>
          <a:ln w="9525">
            <a:noFill/>
            <a:miter lim="800000"/>
            <a:headEnd/>
            <a:tailEnd/>
          </a:ln>
          <a:effectLst/>
        </p:spPr>
        <p:txBody>
          <a:bodyPr wrap="none">
            <a:spAutoFit/>
          </a:bodyPr>
          <a:lstStyle/>
          <a:p>
            <a:pPr eaLnBrk="0" hangingPunct="0"/>
            <a:r>
              <a:rPr lang="en-US" sz="3200" b="1" u="sng">
                <a:latin typeface="Arial Narrow" pitchFamily="34" charset="0"/>
              </a:rPr>
              <a:t>Situation </a:t>
            </a:r>
          </a:p>
        </p:txBody>
      </p:sp>
      <p:grpSp>
        <p:nvGrpSpPr>
          <p:cNvPr id="5" name="Group 14"/>
          <p:cNvGrpSpPr>
            <a:grpSpLocks/>
          </p:cNvGrpSpPr>
          <p:nvPr/>
        </p:nvGrpSpPr>
        <p:grpSpPr bwMode="auto">
          <a:xfrm>
            <a:off x="914400" y="2974975"/>
            <a:ext cx="7620000" cy="762000"/>
            <a:chOff x="720" y="2304"/>
            <a:chExt cx="4800" cy="480"/>
          </a:xfrm>
        </p:grpSpPr>
        <p:sp>
          <p:nvSpPr>
            <p:cNvPr id="880655" name="computr3"/>
            <p:cNvSpPr>
              <a:spLocks noEditPoints="1" noChangeArrowheads="1"/>
            </p:cNvSpPr>
            <p:nvPr/>
          </p:nvSpPr>
          <p:spPr bwMode="auto">
            <a:xfrm>
              <a:off x="720" y="2304"/>
              <a:ext cx="542" cy="480"/>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FF00"/>
            </a:solidFill>
            <a:ln w="9525">
              <a:solidFill>
                <a:srgbClr val="FF0000"/>
              </a:solidFill>
              <a:miter lim="800000"/>
              <a:headEnd/>
              <a:tailEnd/>
            </a:ln>
          </p:spPr>
          <p:txBody>
            <a:bodyPr/>
            <a:lstStyle/>
            <a:p>
              <a:endParaRPr lang="en-US" sz="2400">
                <a:latin typeface="Arial Narrow" pitchFamily="34" charset="0"/>
              </a:endParaRPr>
            </a:p>
          </p:txBody>
        </p:sp>
        <p:sp>
          <p:nvSpPr>
            <p:cNvPr id="880656" name="computr3"/>
            <p:cNvSpPr>
              <a:spLocks noEditPoints="1" noChangeArrowheads="1"/>
            </p:cNvSpPr>
            <p:nvPr/>
          </p:nvSpPr>
          <p:spPr bwMode="auto">
            <a:xfrm>
              <a:off x="4978" y="2304"/>
              <a:ext cx="542" cy="480"/>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FF00"/>
            </a:solidFill>
            <a:ln w="9525">
              <a:solidFill>
                <a:srgbClr val="FF0000"/>
              </a:solidFill>
              <a:miter lim="800000"/>
              <a:headEnd/>
              <a:tailEnd/>
            </a:ln>
          </p:spPr>
          <p:txBody>
            <a:bodyPr/>
            <a:lstStyle/>
            <a:p>
              <a:endParaRPr lang="en-US" sz="2400">
                <a:latin typeface="Arial Narrow" pitchFamily="34" charset="0"/>
              </a:endParaRPr>
            </a:p>
          </p:txBody>
        </p:sp>
        <p:sp>
          <p:nvSpPr>
            <p:cNvPr id="880657" name="Line 17"/>
            <p:cNvSpPr>
              <a:spLocks noChangeShapeType="1"/>
            </p:cNvSpPr>
            <p:nvPr/>
          </p:nvSpPr>
          <p:spPr bwMode="auto">
            <a:xfrm>
              <a:off x="1197" y="2592"/>
              <a:ext cx="652" cy="0"/>
            </a:xfrm>
            <a:prstGeom prst="line">
              <a:avLst/>
            </a:prstGeom>
            <a:noFill/>
            <a:ln w="57150">
              <a:solidFill>
                <a:schemeClr val="tx1"/>
              </a:solidFill>
              <a:round/>
              <a:headEnd type="triangle" w="med" len="med"/>
              <a:tailEnd type="triangle" w="med" len="med"/>
            </a:ln>
            <a:effectLst/>
          </p:spPr>
          <p:txBody>
            <a:bodyPr/>
            <a:lstStyle/>
            <a:p>
              <a:endParaRPr lang="en-US" sz="2400">
                <a:latin typeface="Arial Narrow" pitchFamily="34" charset="0"/>
              </a:endParaRPr>
            </a:p>
          </p:txBody>
        </p:sp>
        <p:sp>
          <p:nvSpPr>
            <p:cNvPr id="880658" name="Line 18"/>
            <p:cNvSpPr>
              <a:spLocks noChangeShapeType="1"/>
            </p:cNvSpPr>
            <p:nvPr/>
          </p:nvSpPr>
          <p:spPr bwMode="auto">
            <a:xfrm>
              <a:off x="4326" y="2592"/>
              <a:ext cx="652" cy="0"/>
            </a:xfrm>
            <a:prstGeom prst="line">
              <a:avLst/>
            </a:prstGeom>
            <a:noFill/>
            <a:ln w="57150">
              <a:solidFill>
                <a:schemeClr val="tx1"/>
              </a:solidFill>
              <a:round/>
              <a:headEnd type="triangle" w="med" len="med"/>
              <a:tailEnd type="triangle" w="med" len="med"/>
            </a:ln>
            <a:effectLst/>
          </p:spPr>
          <p:txBody>
            <a:bodyPr/>
            <a:lstStyle/>
            <a:p>
              <a:endParaRPr lang="en-US" sz="2400">
                <a:latin typeface="Arial Narrow" pitchFamily="34" charset="0"/>
              </a:endParaRPr>
            </a:p>
          </p:txBody>
        </p:sp>
      </p:grpSp>
      <p:grpSp>
        <p:nvGrpSpPr>
          <p:cNvPr id="6" name="Group 19"/>
          <p:cNvGrpSpPr>
            <a:grpSpLocks/>
          </p:cNvGrpSpPr>
          <p:nvPr/>
        </p:nvGrpSpPr>
        <p:grpSpPr bwMode="auto">
          <a:xfrm>
            <a:off x="2819400" y="2898775"/>
            <a:ext cx="3733800" cy="990600"/>
            <a:chOff x="1824" y="1296"/>
            <a:chExt cx="2352" cy="624"/>
          </a:xfrm>
        </p:grpSpPr>
        <p:graphicFrame>
          <p:nvGraphicFramePr>
            <p:cNvPr id="880660" name="Object 20"/>
            <p:cNvGraphicFramePr>
              <a:graphicFrameLocks noChangeAspect="1"/>
            </p:cNvGraphicFramePr>
            <p:nvPr/>
          </p:nvGraphicFramePr>
          <p:xfrm>
            <a:off x="3371" y="1296"/>
            <a:ext cx="805" cy="624"/>
          </p:xfrm>
          <a:graphic>
            <a:graphicData uri="http://schemas.openxmlformats.org/presentationml/2006/ole">
              <p:oleObj spid="_x0000_s2050" name="Bitmap Image" r:id="rId6" imgW="1714758" imgH="1867179" progId="PBrush">
                <p:embed/>
              </p:oleObj>
            </a:graphicData>
          </a:graphic>
        </p:graphicFrame>
        <p:graphicFrame>
          <p:nvGraphicFramePr>
            <p:cNvPr id="880661" name="Object 21"/>
            <p:cNvGraphicFramePr>
              <a:graphicFrameLocks noChangeAspect="1"/>
            </p:cNvGraphicFramePr>
            <p:nvPr/>
          </p:nvGraphicFramePr>
          <p:xfrm>
            <a:off x="1824" y="1296"/>
            <a:ext cx="807" cy="624"/>
          </p:xfrm>
          <a:graphic>
            <a:graphicData uri="http://schemas.openxmlformats.org/presentationml/2006/ole">
              <p:oleObj spid="_x0000_s2051" name="Bitmap Image" r:id="rId7" imgW="1714758" imgH="1867179" progId="PBrush">
                <p:embed/>
              </p:oleObj>
            </a:graphicData>
          </a:graphic>
        </p:graphicFrame>
        <p:sp>
          <p:nvSpPr>
            <p:cNvPr id="880662" name="Line 22"/>
            <p:cNvSpPr>
              <a:spLocks noChangeShapeType="1"/>
            </p:cNvSpPr>
            <p:nvPr/>
          </p:nvSpPr>
          <p:spPr bwMode="auto">
            <a:xfrm>
              <a:off x="2688" y="1632"/>
              <a:ext cx="624" cy="0"/>
            </a:xfrm>
            <a:prstGeom prst="line">
              <a:avLst/>
            </a:prstGeom>
            <a:noFill/>
            <a:ln w="57150">
              <a:solidFill>
                <a:schemeClr val="tx1"/>
              </a:solidFill>
              <a:round/>
              <a:headEnd type="triangle" w="med" len="med"/>
              <a:tailEnd type="triangle" w="med" len="med"/>
            </a:ln>
            <a:effectLst/>
          </p:spPr>
          <p:txBody>
            <a:bodyPr/>
            <a:lstStyle/>
            <a:p>
              <a:endParaRPr lang="en-US" sz="2400">
                <a:latin typeface="Arial Narrow" pitchFamily="34" charset="0"/>
              </a:endParaRPr>
            </a:p>
          </p:txBody>
        </p:sp>
      </p:grpSp>
      <p:grpSp>
        <p:nvGrpSpPr>
          <p:cNvPr id="7" name="Group 23"/>
          <p:cNvGrpSpPr>
            <a:grpSpLocks/>
          </p:cNvGrpSpPr>
          <p:nvPr/>
        </p:nvGrpSpPr>
        <p:grpSpPr bwMode="auto">
          <a:xfrm>
            <a:off x="533400" y="1603375"/>
            <a:ext cx="8610600" cy="3581400"/>
            <a:chOff x="336" y="0"/>
            <a:chExt cx="5424" cy="2256"/>
          </a:xfrm>
        </p:grpSpPr>
        <p:sp>
          <p:nvSpPr>
            <p:cNvPr id="880664" name="Oval 24"/>
            <p:cNvSpPr>
              <a:spLocks noChangeArrowheads="1"/>
            </p:cNvSpPr>
            <p:nvPr/>
          </p:nvSpPr>
          <p:spPr bwMode="auto">
            <a:xfrm>
              <a:off x="336" y="0"/>
              <a:ext cx="5424" cy="2256"/>
            </a:xfrm>
            <a:prstGeom prst="ellipse">
              <a:avLst/>
            </a:prstGeom>
            <a:noFill/>
            <a:ln w="28575">
              <a:solidFill>
                <a:schemeClr val="tx1"/>
              </a:solidFill>
              <a:round/>
              <a:headEnd/>
              <a:tailEnd/>
            </a:ln>
            <a:effectLst/>
          </p:spPr>
          <p:txBody>
            <a:bodyPr wrap="none" anchor="ctr"/>
            <a:lstStyle/>
            <a:p>
              <a:endParaRPr lang="en-US" sz="2400">
                <a:latin typeface="Arial Narrow" pitchFamily="34" charset="0"/>
              </a:endParaRPr>
            </a:p>
          </p:txBody>
        </p:sp>
        <p:sp>
          <p:nvSpPr>
            <p:cNvPr id="880665" name="Text Box 25"/>
            <p:cNvSpPr txBox="1">
              <a:spLocks noChangeArrowheads="1"/>
            </p:cNvSpPr>
            <p:nvPr/>
          </p:nvSpPr>
          <p:spPr bwMode="auto">
            <a:xfrm>
              <a:off x="2165" y="111"/>
              <a:ext cx="1739" cy="523"/>
            </a:xfrm>
            <a:prstGeom prst="rect">
              <a:avLst/>
            </a:prstGeom>
            <a:noFill/>
            <a:ln w="28575">
              <a:solidFill>
                <a:schemeClr val="bg1"/>
              </a:solidFill>
              <a:miter lim="800000"/>
              <a:headEnd/>
              <a:tailEnd/>
            </a:ln>
            <a:effectLst/>
          </p:spPr>
          <p:txBody>
            <a:bodyPr wrap="none">
              <a:spAutoFit/>
            </a:bodyPr>
            <a:lstStyle/>
            <a:p>
              <a:pPr algn="ctr"/>
              <a:r>
                <a:rPr lang="en-US" sz="2400" dirty="0">
                  <a:latin typeface="Arial Narrow" pitchFamily="34" charset="0"/>
                </a:rPr>
                <a:t>Physical Domain</a:t>
              </a:r>
            </a:p>
            <a:p>
              <a:pPr algn="ctr"/>
              <a:r>
                <a:rPr lang="en-US" sz="2400" dirty="0">
                  <a:latin typeface="Arial Narrow" pitchFamily="34" charset="0"/>
                </a:rPr>
                <a:t>Uncomfortable Uneasy</a:t>
              </a:r>
            </a:p>
          </p:txBody>
        </p:sp>
      </p:grpSp>
      <p:grpSp>
        <p:nvGrpSpPr>
          <p:cNvPr id="8" name="Group 26"/>
          <p:cNvGrpSpPr>
            <a:grpSpLocks/>
          </p:cNvGrpSpPr>
          <p:nvPr/>
        </p:nvGrpSpPr>
        <p:grpSpPr bwMode="auto">
          <a:xfrm>
            <a:off x="3200400" y="3279775"/>
            <a:ext cx="2971800" cy="2667000"/>
            <a:chOff x="2112" y="2016"/>
            <a:chExt cx="1872" cy="1680"/>
          </a:xfrm>
        </p:grpSpPr>
        <p:grpSp>
          <p:nvGrpSpPr>
            <p:cNvPr id="9" name="Group 27"/>
            <p:cNvGrpSpPr>
              <a:grpSpLocks/>
            </p:cNvGrpSpPr>
            <p:nvPr/>
          </p:nvGrpSpPr>
          <p:grpSpPr bwMode="auto">
            <a:xfrm>
              <a:off x="2112" y="2016"/>
              <a:ext cx="1872" cy="336"/>
              <a:chOff x="2064" y="1920"/>
              <a:chExt cx="1872" cy="336"/>
            </a:xfrm>
          </p:grpSpPr>
          <p:pic>
            <p:nvPicPr>
              <p:cNvPr id="880668" name="Picture 28" descr="j0178313"/>
              <p:cNvPicPr>
                <a:picLocks noChangeAspect="1" noChangeArrowheads="1" noCrop="1"/>
              </p:cNvPicPr>
              <p:nvPr/>
            </p:nvPicPr>
            <p:blipFill>
              <a:blip r:embed="rId8" cstate="print"/>
              <a:srcRect/>
              <a:stretch>
                <a:fillRect/>
              </a:stretch>
            </p:blipFill>
            <p:spPr bwMode="auto">
              <a:xfrm>
                <a:off x="2064" y="1920"/>
                <a:ext cx="336" cy="336"/>
              </a:xfrm>
              <a:prstGeom prst="rect">
                <a:avLst/>
              </a:prstGeom>
              <a:noFill/>
            </p:spPr>
          </p:pic>
          <p:pic>
            <p:nvPicPr>
              <p:cNvPr id="880669" name="Picture 29" descr="j0178313"/>
              <p:cNvPicPr>
                <a:picLocks noChangeAspect="1" noChangeArrowheads="1" noCrop="1"/>
              </p:cNvPicPr>
              <p:nvPr/>
            </p:nvPicPr>
            <p:blipFill>
              <a:blip r:embed="rId8" cstate="print"/>
              <a:srcRect/>
              <a:stretch>
                <a:fillRect/>
              </a:stretch>
            </p:blipFill>
            <p:spPr bwMode="auto">
              <a:xfrm>
                <a:off x="3600" y="1920"/>
                <a:ext cx="336" cy="336"/>
              </a:xfrm>
              <a:prstGeom prst="rect">
                <a:avLst/>
              </a:prstGeom>
              <a:noFill/>
            </p:spPr>
          </p:pic>
        </p:grpSp>
        <p:sp>
          <p:nvSpPr>
            <p:cNvPr id="880670" name="Line 30"/>
            <p:cNvSpPr>
              <a:spLocks noChangeShapeType="1"/>
            </p:cNvSpPr>
            <p:nvPr/>
          </p:nvSpPr>
          <p:spPr bwMode="auto">
            <a:xfrm>
              <a:off x="2304" y="2400"/>
              <a:ext cx="0" cy="1296"/>
            </a:xfrm>
            <a:prstGeom prst="line">
              <a:avLst/>
            </a:prstGeom>
            <a:noFill/>
            <a:ln w="38100">
              <a:solidFill>
                <a:srgbClr val="FF0000"/>
              </a:solidFill>
              <a:round/>
              <a:headEnd/>
              <a:tailEnd type="triangle" w="med" len="med"/>
            </a:ln>
            <a:effectLst/>
          </p:spPr>
          <p:txBody>
            <a:bodyPr wrap="none" anchor="ctr"/>
            <a:lstStyle/>
            <a:p>
              <a:endParaRPr lang="en-US" sz="2400">
                <a:latin typeface="Arial Narrow" pitchFamily="34" charset="0"/>
              </a:endParaRPr>
            </a:p>
          </p:txBody>
        </p:sp>
        <p:sp>
          <p:nvSpPr>
            <p:cNvPr id="880671" name="Line 31"/>
            <p:cNvSpPr>
              <a:spLocks noChangeShapeType="1"/>
            </p:cNvSpPr>
            <p:nvPr/>
          </p:nvSpPr>
          <p:spPr bwMode="auto">
            <a:xfrm>
              <a:off x="3840" y="2400"/>
              <a:ext cx="0" cy="1296"/>
            </a:xfrm>
            <a:prstGeom prst="line">
              <a:avLst/>
            </a:prstGeom>
            <a:noFill/>
            <a:ln w="38100">
              <a:solidFill>
                <a:srgbClr val="FF0000"/>
              </a:solidFill>
              <a:round/>
              <a:headEnd/>
              <a:tailEnd type="triangle" w="med" len="med"/>
            </a:ln>
            <a:effectLst/>
          </p:spPr>
          <p:txBody>
            <a:bodyPr wrap="none" anchor="ctr"/>
            <a:lstStyle/>
            <a:p>
              <a:endParaRPr lang="en-US" sz="2400">
                <a:latin typeface="Arial Narrow"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1500"/>
                            </p:stCondLst>
                            <p:childTnLst>
                              <p:par>
                                <p:cTn id="9" presetID="4" presetClass="entr" presetSubtype="16"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1000"/>
                            </p:stCondLst>
                            <p:childTnLst>
                              <p:par>
                                <p:cTn id="26" presetID="4" presetClass="entr" presetSubtype="16"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458788" y="565150"/>
            <a:ext cx="6584559" cy="646331"/>
          </a:xfrm>
          <a:prstGeom prst="rect">
            <a:avLst/>
          </a:prstGeom>
          <a:noFill/>
          <a:ln w="9525">
            <a:noFill/>
            <a:miter lim="800000"/>
            <a:headEnd/>
            <a:tailEnd/>
          </a:ln>
          <a:effectLst/>
        </p:spPr>
        <p:txBody>
          <a:bodyPr wrap="none">
            <a:spAutoFit/>
          </a:bodyPr>
          <a:lstStyle/>
          <a:p>
            <a:r>
              <a:rPr lang="en-US" sz="3600" b="1" u="sng" dirty="0">
                <a:latin typeface="Arial Narrow" pitchFamily="34" charset="0"/>
              </a:rPr>
              <a:t>What have the C Authorities to do ?</a:t>
            </a:r>
          </a:p>
        </p:txBody>
      </p:sp>
      <p:sp>
        <p:nvSpPr>
          <p:cNvPr id="4" name="Oval 3"/>
          <p:cNvSpPr>
            <a:spLocks noChangeArrowheads="1"/>
          </p:cNvSpPr>
          <p:nvPr/>
        </p:nvSpPr>
        <p:spPr bwMode="auto">
          <a:xfrm>
            <a:off x="1143000" y="2209800"/>
            <a:ext cx="1371600" cy="533400"/>
          </a:xfrm>
          <a:prstGeom prst="ellipse">
            <a:avLst/>
          </a:prstGeom>
          <a:gradFill rotWithShape="0">
            <a:gsLst>
              <a:gs pos="0">
                <a:schemeClr val="bg1"/>
              </a:gs>
              <a:gs pos="100000">
                <a:srgbClr val="EF0701"/>
              </a:gs>
            </a:gsLst>
            <a:path path="shape">
              <a:fillToRect l="50000" t="50000" r="50000" b="50000"/>
            </a:path>
          </a:gradFill>
          <a:ln w="9525">
            <a:solidFill>
              <a:schemeClr val="tx1"/>
            </a:solidFill>
            <a:round/>
            <a:headEnd/>
            <a:tailEnd/>
          </a:ln>
          <a:effectLst/>
        </p:spPr>
        <p:txBody>
          <a:bodyPr wrap="none" anchor="ctr"/>
          <a:lstStyle/>
          <a:p>
            <a:pPr algn="ctr"/>
            <a:r>
              <a:rPr lang="en-US" sz="3600">
                <a:latin typeface="Arial Narrow" pitchFamily="34" charset="0"/>
              </a:rPr>
              <a:t>Pu K</a:t>
            </a:r>
          </a:p>
        </p:txBody>
      </p:sp>
      <p:sp>
        <p:nvSpPr>
          <p:cNvPr id="5" name="AutoShape 4"/>
          <p:cNvSpPr>
            <a:spLocks noChangeArrowheads="1"/>
          </p:cNvSpPr>
          <p:nvPr/>
        </p:nvSpPr>
        <p:spPr bwMode="auto">
          <a:xfrm>
            <a:off x="3352800" y="1524000"/>
            <a:ext cx="1295400" cy="1905000"/>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3600">
                <a:latin typeface="Arial Narrow" pitchFamily="34" charset="0"/>
              </a:rPr>
              <a:t>Text</a:t>
            </a:r>
          </a:p>
        </p:txBody>
      </p:sp>
      <p:sp>
        <p:nvSpPr>
          <p:cNvPr id="6" name="Line 5"/>
          <p:cNvSpPr>
            <a:spLocks noChangeShapeType="1"/>
          </p:cNvSpPr>
          <p:nvPr/>
        </p:nvSpPr>
        <p:spPr bwMode="auto">
          <a:xfrm>
            <a:off x="2590800" y="2514600"/>
            <a:ext cx="914400" cy="0"/>
          </a:xfrm>
          <a:prstGeom prst="line">
            <a:avLst/>
          </a:prstGeom>
          <a:noFill/>
          <a:ln w="38100">
            <a:solidFill>
              <a:schemeClr val="tx1"/>
            </a:solidFill>
            <a:round/>
            <a:headEnd/>
            <a:tailEnd type="triangle" w="med" len="med"/>
          </a:ln>
          <a:effectLst/>
        </p:spPr>
        <p:txBody>
          <a:bodyPr/>
          <a:lstStyle/>
          <a:p>
            <a:endParaRPr lang="en-US" sz="2000">
              <a:latin typeface="Arial Narrow" pitchFamily="34" charset="0"/>
            </a:endParaRPr>
          </a:p>
        </p:txBody>
      </p:sp>
      <p:sp>
        <p:nvSpPr>
          <p:cNvPr id="7" name="Line 6"/>
          <p:cNvSpPr>
            <a:spLocks noChangeShapeType="1"/>
          </p:cNvSpPr>
          <p:nvPr/>
        </p:nvSpPr>
        <p:spPr bwMode="auto">
          <a:xfrm>
            <a:off x="4572000" y="2514600"/>
            <a:ext cx="914400" cy="0"/>
          </a:xfrm>
          <a:prstGeom prst="line">
            <a:avLst/>
          </a:prstGeom>
          <a:noFill/>
          <a:ln w="38100">
            <a:solidFill>
              <a:schemeClr val="tx1"/>
            </a:solidFill>
            <a:round/>
            <a:headEnd/>
            <a:tailEnd type="triangle" w="med" len="med"/>
          </a:ln>
          <a:effectLst/>
        </p:spPr>
        <p:txBody>
          <a:bodyPr/>
          <a:lstStyle/>
          <a:p>
            <a:endParaRPr lang="en-US" sz="2000">
              <a:latin typeface="Arial Narrow" pitchFamily="34" charset="0"/>
            </a:endParaRPr>
          </a:p>
        </p:txBody>
      </p:sp>
      <p:sp>
        <p:nvSpPr>
          <p:cNvPr id="8" name="AutoShape 7"/>
          <p:cNvSpPr>
            <a:spLocks noChangeArrowheads="1"/>
          </p:cNvSpPr>
          <p:nvPr/>
        </p:nvSpPr>
        <p:spPr bwMode="auto">
          <a:xfrm>
            <a:off x="5486400" y="2286000"/>
            <a:ext cx="2971800" cy="609600"/>
          </a:xfrm>
          <a:prstGeom prst="ribbon2">
            <a:avLst>
              <a:gd name="adj1" fmla="val 12500"/>
              <a:gd name="adj2" fmla="val 50000"/>
            </a:avLst>
          </a:prstGeom>
          <a:gradFill rotWithShape="0">
            <a:gsLst>
              <a:gs pos="0">
                <a:srgbClr val="EF0701"/>
              </a:gs>
              <a:gs pos="50000">
                <a:schemeClr val="bg1"/>
              </a:gs>
              <a:gs pos="100000">
                <a:srgbClr val="EF0701"/>
              </a:gs>
            </a:gsLst>
            <a:lin ang="0" scaled="1"/>
          </a:gradFill>
          <a:ln w="9525">
            <a:solidFill>
              <a:schemeClr val="tx1"/>
            </a:solidFill>
            <a:round/>
            <a:headEnd/>
            <a:tailEnd/>
          </a:ln>
          <a:effectLst/>
        </p:spPr>
        <p:txBody>
          <a:bodyPr wrap="none" anchor="ctr"/>
          <a:lstStyle/>
          <a:p>
            <a:pPr algn="ctr"/>
            <a:r>
              <a:rPr lang="en-US" sz="2400">
                <a:latin typeface="Arial Narrow" pitchFamily="34" charset="0"/>
              </a:rPr>
              <a:t>Coded Text</a:t>
            </a:r>
          </a:p>
        </p:txBody>
      </p:sp>
      <p:sp>
        <p:nvSpPr>
          <p:cNvPr id="9" name="AutoShape 8"/>
          <p:cNvSpPr>
            <a:spLocks noChangeArrowheads="1"/>
          </p:cNvSpPr>
          <p:nvPr/>
        </p:nvSpPr>
        <p:spPr bwMode="auto">
          <a:xfrm>
            <a:off x="838200" y="4648200"/>
            <a:ext cx="2971800" cy="609600"/>
          </a:xfrm>
          <a:prstGeom prst="ribbon2">
            <a:avLst>
              <a:gd name="adj1" fmla="val 12500"/>
              <a:gd name="adj2" fmla="val 50000"/>
            </a:avLst>
          </a:prstGeom>
          <a:gradFill rotWithShape="0">
            <a:gsLst>
              <a:gs pos="0">
                <a:srgbClr val="EF0701"/>
              </a:gs>
              <a:gs pos="50000">
                <a:schemeClr val="bg1"/>
              </a:gs>
              <a:gs pos="100000">
                <a:srgbClr val="EF0701"/>
              </a:gs>
            </a:gsLst>
            <a:lin ang="0" scaled="1"/>
          </a:gradFill>
          <a:ln w="9525">
            <a:solidFill>
              <a:schemeClr val="tx1"/>
            </a:solidFill>
            <a:round/>
            <a:headEnd/>
            <a:tailEnd/>
          </a:ln>
          <a:effectLst/>
        </p:spPr>
        <p:txBody>
          <a:bodyPr wrap="none" anchor="ctr"/>
          <a:lstStyle/>
          <a:p>
            <a:pPr algn="ctr"/>
            <a:r>
              <a:rPr lang="en-US" sz="2400">
                <a:latin typeface="Arial Narrow" pitchFamily="34" charset="0"/>
              </a:rPr>
              <a:t>Coded Text</a:t>
            </a:r>
          </a:p>
        </p:txBody>
      </p:sp>
      <p:sp>
        <p:nvSpPr>
          <p:cNvPr id="10" name="Oval 9"/>
          <p:cNvSpPr>
            <a:spLocks noChangeArrowheads="1"/>
          </p:cNvSpPr>
          <p:nvPr/>
        </p:nvSpPr>
        <p:spPr bwMode="auto">
          <a:xfrm>
            <a:off x="4572000" y="4724400"/>
            <a:ext cx="1371600" cy="533400"/>
          </a:xfrm>
          <a:prstGeom prst="ellipse">
            <a:avLst/>
          </a:prstGeom>
          <a:gradFill rotWithShape="0">
            <a:gsLst>
              <a:gs pos="0">
                <a:schemeClr val="bg1"/>
              </a:gs>
              <a:gs pos="100000">
                <a:srgbClr val="FFFF00"/>
              </a:gs>
            </a:gsLst>
            <a:path path="shape">
              <a:fillToRect l="50000" t="50000" r="50000" b="50000"/>
            </a:path>
          </a:gradFill>
          <a:ln w="9525">
            <a:solidFill>
              <a:schemeClr val="tx1"/>
            </a:solidFill>
            <a:round/>
            <a:headEnd/>
            <a:tailEnd/>
          </a:ln>
          <a:effectLst/>
        </p:spPr>
        <p:txBody>
          <a:bodyPr wrap="none" anchor="ctr"/>
          <a:lstStyle/>
          <a:p>
            <a:pPr algn="ctr"/>
            <a:r>
              <a:rPr lang="en-US" sz="3600">
                <a:latin typeface="Arial Narrow" pitchFamily="34" charset="0"/>
              </a:rPr>
              <a:t>Pr K</a:t>
            </a:r>
          </a:p>
        </p:txBody>
      </p:sp>
      <p:sp>
        <p:nvSpPr>
          <p:cNvPr id="11" name="Line 10"/>
          <p:cNvSpPr>
            <a:spLocks noChangeShapeType="1"/>
          </p:cNvSpPr>
          <p:nvPr/>
        </p:nvSpPr>
        <p:spPr bwMode="auto">
          <a:xfrm>
            <a:off x="3581400" y="5029200"/>
            <a:ext cx="914400" cy="0"/>
          </a:xfrm>
          <a:prstGeom prst="line">
            <a:avLst/>
          </a:prstGeom>
          <a:noFill/>
          <a:ln w="38100">
            <a:solidFill>
              <a:schemeClr val="tx1"/>
            </a:solidFill>
            <a:round/>
            <a:headEnd/>
            <a:tailEnd type="triangle" w="med" len="med"/>
          </a:ln>
          <a:effectLst/>
        </p:spPr>
        <p:txBody>
          <a:bodyPr/>
          <a:lstStyle/>
          <a:p>
            <a:endParaRPr lang="en-US" sz="2000">
              <a:latin typeface="Arial Narrow" pitchFamily="34" charset="0"/>
            </a:endParaRPr>
          </a:p>
        </p:txBody>
      </p:sp>
      <p:sp>
        <p:nvSpPr>
          <p:cNvPr id="12" name="Line 11"/>
          <p:cNvSpPr>
            <a:spLocks noChangeShapeType="1"/>
          </p:cNvSpPr>
          <p:nvPr/>
        </p:nvSpPr>
        <p:spPr bwMode="auto">
          <a:xfrm>
            <a:off x="6019800" y="5029200"/>
            <a:ext cx="914400" cy="0"/>
          </a:xfrm>
          <a:prstGeom prst="line">
            <a:avLst/>
          </a:prstGeom>
          <a:noFill/>
          <a:ln w="38100">
            <a:solidFill>
              <a:schemeClr val="tx1"/>
            </a:solidFill>
            <a:round/>
            <a:headEnd/>
            <a:tailEnd type="triangle" w="med" len="med"/>
          </a:ln>
          <a:effectLst/>
        </p:spPr>
        <p:txBody>
          <a:bodyPr/>
          <a:lstStyle/>
          <a:p>
            <a:endParaRPr lang="en-US" sz="2000">
              <a:latin typeface="Arial Narrow" pitchFamily="34" charset="0"/>
            </a:endParaRPr>
          </a:p>
        </p:txBody>
      </p:sp>
      <p:sp>
        <p:nvSpPr>
          <p:cNvPr id="13" name="AutoShape 12"/>
          <p:cNvSpPr>
            <a:spLocks noChangeArrowheads="1"/>
          </p:cNvSpPr>
          <p:nvPr/>
        </p:nvSpPr>
        <p:spPr bwMode="auto">
          <a:xfrm>
            <a:off x="7010400" y="4038600"/>
            <a:ext cx="1295400" cy="1905000"/>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3600">
                <a:latin typeface="Arial Narrow" pitchFamily="34" charset="0"/>
              </a:rPr>
              <a:t>Text</a:t>
            </a:r>
          </a:p>
        </p:txBody>
      </p:sp>
      <p:sp>
        <p:nvSpPr>
          <p:cNvPr id="14" name="Text Box 13"/>
          <p:cNvSpPr txBox="1">
            <a:spLocks noChangeArrowheads="1"/>
          </p:cNvSpPr>
          <p:nvPr/>
        </p:nvSpPr>
        <p:spPr bwMode="auto">
          <a:xfrm>
            <a:off x="746125" y="3521075"/>
            <a:ext cx="2331087" cy="646331"/>
          </a:xfrm>
          <a:prstGeom prst="rect">
            <a:avLst/>
          </a:prstGeom>
          <a:noFill/>
          <a:ln w="9525">
            <a:solidFill>
              <a:schemeClr val="bg1"/>
            </a:solidFill>
            <a:miter lim="800000"/>
            <a:headEnd/>
            <a:tailEnd/>
          </a:ln>
          <a:effectLst/>
        </p:spPr>
        <p:txBody>
          <a:bodyPr wrap="none">
            <a:spAutoFit/>
          </a:bodyPr>
          <a:lstStyle/>
          <a:p>
            <a:r>
              <a:rPr lang="en-US" sz="3600" u="sng" dirty="0">
                <a:latin typeface="Arial Narrow" pitchFamily="34" charset="0"/>
              </a:rPr>
              <a:t>And asks ….</a:t>
            </a:r>
          </a:p>
        </p:txBody>
      </p:sp>
      <p:sp>
        <p:nvSpPr>
          <p:cNvPr id="15" name="Rectangle 14"/>
          <p:cNvSpPr>
            <a:spLocks noChangeArrowheads="1"/>
          </p:cNvSpPr>
          <p:nvPr/>
        </p:nvSpPr>
        <p:spPr bwMode="auto">
          <a:xfrm>
            <a:off x="609600" y="1371600"/>
            <a:ext cx="1905000" cy="685800"/>
          </a:xfrm>
          <a:prstGeom prst="rect">
            <a:avLst/>
          </a:prstGeom>
          <a:gradFill rotWithShape="0">
            <a:gsLst>
              <a:gs pos="0">
                <a:schemeClr val="bg1"/>
              </a:gs>
              <a:gs pos="100000">
                <a:srgbClr val="07E942"/>
              </a:gs>
            </a:gsLst>
            <a:path path="shape">
              <a:fillToRect l="50000" t="50000" r="50000" b="50000"/>
            </a:path>
          </a:gradFill>
          <a:ln w="9525">
            <a:solidFill>
              <a:schemeClr val="tx1"/>
            </a:solidFill>
            <a:miter lim="800000"/>
            <a:headEnd/>
            <a:tailEnd/>
          </a:ln>
          <a:effectLst/>
        </p:spPr>
        <p:txBody>
          <a:bodyPr wrap="none" anchor="ctr"/>
          <a:lstStyle/>
          <a:p>
            <a:pPr algn="ctr"/>
            <a:r>
              <a:rPr lang="en-US" sz="2800">
                <a:latin typeface="Arial Narrow" pitchFamily="34" charset="0"/>
              </a:rPr>
              <a:t>A Obtains </a:t>
            </a:r>
          </a:p>
          <a:p>
            <a:pPr algn="ctr"/>
            <a:r>
              <a:rPr lang="en-US" sz="2800">
                <a:latin typeface="Arial Narrow" pitchFamily="34" charset="0"/>
              </a:rPr>
              <a:t>PK &amp; PuK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p:stCondLst>
                              <p:cond delay="2000"/>
                            </p:stCondLst>
                            <p:childTnLst>
                              <p:par>
                                <p:cTn id="13" presetID="4"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par>
                          <p:cTn id="16" fill="hold">
                            <p:stCondLst>
                              <p:cond delay="2500"/>
                            </p:stCondLst>
                            <p:childTnLst>
                              <p:par>
                                <p:cTn id="17" presetID="4"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500"/>
                                        <p:tgtEl>
                                          <p:spTgt spid="5"/>
                                        </p:tgtEl>
                                      </p:cBhvr>
                                    </p:animEffect>
                                  </p:childTnLst>
                                </p:cTn>
                              </p:par>
                            </p:childTnLst>
                          </p:cTn>
                        </p:par>
                        <p:par>
                          <p:cTn id="20" fill="hold">
                            <p:stCondLst>
                              <p:cond delay="3000"/>
                            </p:stCondLst>
                            <p:childTnLst>
                              <p:par>
                                <p:cTn id="21" presetID="4"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ox(in)">
                                      <p:cBhvr>
                                        <p:cTn id="23" dur="500"/>
                                        <p:tgtEl>
                                          <p:spTgt spid="7"/>
                                        </p:tgtEl>
                                      </p:cBhvr>
                                    </p:animEffect>
                                  </p:childTnLst>
                                </p:cTn>
                              </p:par>
                            </p:childTnLst>
                          </p:cTn>
                        </p:par>
                        <p:par>
                          <p:cTn id="24" fill="hold">
                            <p:stCondLst>
                              <p:cond delay="3500"/>
                            </p:stCondLst>
                            <p:childTnLst>
                              <p:par>
                                <p:cTn id="25" presetID="4"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500"/>
                                        <p:tgtEl>
                                          <p:spTgt spid="14"/>
                                        </p:tgtEl>
                                      </p:cBhvr>
                                    </p:animEffect>
                                  </p:childTnLst>
                                </p:cTn>
                              </p:par>
                            </p:childTnLst>
                          </p:cTn>
                        </p:par>
                        <p:par>
                          <p:cTn id="33" fill="hold">
                            <p:stCondLst>
                              <p:cond delay="500"/>
                            </p:stCondLst>
                            <p:childTnLst>
                              <p:par>
                                <p:cTn id="34" presetID="4" presetClass="entr" presetSubtype="16"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ox(in)">
                                      <p:cBhvr>
                                        <p:cTn id="36" dur="500"/>
                                        <p:tgtEl>
                                          <p:spTgt spid="9"/>
                                        </p:tgtEl>
                                      </p:cBhvr>
                                    </p:animEffect>
                                  </p:childTnLst>
                                </p:cTn>
                              </p:par>
                            </p:childTnLst>
                          </p:cTn>
                        </p:par>
                        <p:par>
                          <p:cTn id="37" fill="hold">
                            <p:stCondLst>
                              <p:cond delay="1000"/>
                            </p:stCondLst>
                            <p:childTnLst>
                              <p:par>
                                <p:cTn id="38" presetID="4"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ox(in)">
                                      <p:cBhvr>
                                        <p:cTn id="40" dur="500"/>
                                        <p:tgtEl>
                                          <p:spTgt spid="11"/>
                                        </p:tgtEl>
                                      </p:cBhvr>
                                    </p:animEffect>
                                  </p:childTnLst>
                                </p:cTn>
                              </p:par>
                            </p:childTnLst>
                          </p:cTn>
                        </p:par>
                        <p:par>
                          <p:cTn id="41" fill="hold">
                            <p:stCondLst>
                              <p:cond delay="1500"/>
                            </p:stCondLst>
                            <p:childTnLst>
                              <p:par>
                                <p:cTn id="42" presetID="4"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ox(in)">
                                      <p:cBhvr>
                                        <p:cTn id="44" dur="500"/>
                                        <p:tgtEl>
                                          <p:spTgt spid="10"/>
                                        </p:tgtEl>
                                      </p:cBhvr>
                                    </p:animEffect>
                                  </p:childTnLst>
                                </p:cTn>
                              </p:par>
                            </p:childTnLst>
                          </p:cTn>
                        </p:par>
                        <p:par>
                          <p:cTn id="45" fill="hold">
                            <p:stCondLst>
                              <p:cond delay="2000"/>
                            </p:stCondLst>
                            <p:childTnLst>
                              <p:par>
                                <p:cTn id="46" presetID="4" presetClass="entr" presetSubtype="16"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ox(in)">
                                      <p:cBhvr>
                                        <p:cTn id="48" dur="500"/>
                                        <p:tgtEl>
                                          <p:spTgt spid="12"/>
                                        </p:tgtEl>
                                      </p:cBhvr>
                                    </p:animEffect>
                                  </p:childTnLst>
                                </p:cTn>
                              </p:par>
                            </p:childTnLst>
                          </p:cTn>
                        </p:par>
                        <p:par>
                          <p:cTn id="49" fill="hold">
                            <p:stCondLst>
                              <p:cond delay="2500"/>
                            </p:stCondLst>
                            <p:childTnLst>
                              <p:par>
                                <p:cTn id="50" presetID="4"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p:bldP spid="7" grpId="0" animBg="1"/>
      <p:bldP spid="8" grpId="0" animBg="1" autoUpdateAnimBg="0"/>
      <p:bldP spid="9" grpId="0" animBg="1" autoUpdateAnimBg="0"/>
      <p:bldP spid="10" grpId="0" animBg="1" autoUpdateAnimBg="0"/>
      <p:bldP spid="11" grpId="0" animBg="1"/>
      <p:bldP spid="12" grpId="0" animBg="1"/>
      <p:bldP spid="13" grpId="0" animBg="1" autoUpdateAnimBg="0"/>
      <p:bldP spid="14" grpId="0" animBg="1" autoUpdateAnimBg="0"/>
      <p:bldP spid="15"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8788" y="565150"/>
            <a:ext cx="4146391" cy="1200329"/>
          </a:xfrm>
          <a:prstGeom prst="rect">
            <a:avLst/>
          </a:prstGeom>
          <a:noFill/>
          <a:ln w="9525">
            <a:noFill/>
            <a:miter lim="800000"/>
            <a:headEnd/>
            <a:tailEnd/>
          </a:ln>
          <a:effectLst/>
        </p:spPr>
        <p:txBody>
          <a:bodyPr wrap="none">
            <a:spAutoFit/>
          </a:bodyPr>
          <a:lstStyle/>
          <a:p>
            <a:r>
              <a:rPr lang="en-US" sz="3600" b="1" u="sng" dirty="0">
                <a:latin typeface="Arial Narrow" pitchFamily="34" charset="0"/>
              </a:rPr>
              <a:t>Certifying Authorities </a:t>
            </a:r>
          </a:p>
          <a:p>
            <a:r>
              <a:rPr lang="en-US" sz="3600" u="sng" dirty="0">
                <a:latin typeface="Arial Narrow" pitchFamily="34" charset="0"/>
              </a:rPr>
              <a:t>Physical Verifications</a:t>
            </a:r>
          </a:p>
        </p:txBody>
      </p:sp>
      <p:sp>
        <p:nvSpPr>
          <p:cNvPr id="3" name="Oval 3"/>
          <p:cNvSpPr>
            <a:spLocks noChangeArrowheads="1"/>
          </p:cNvSpPr>
          <p:nvPr/>
        </p:nvSpPr>
        <p:spPr bwMode="auto">
          <a:xfrm>
            <a:off x="1143000" y="2209800"/>
            <a:ext cx="1371600" cy="533400"/>
          </a:xfrm>
          <a:prstGeom prst="ellipse">
            <a:avLst/>
          </a:prstGeom>
          <a:gradFill rotWithShape="0">
            <a:gsLst>
              <a:gs pos="0">
                <a:schemeClr val="bg1"/>
              </a:gs>
              <a:gs pos="100000">
                <a:srgbClr val="EF0701"/>
              </a:gs>
            </a:gsLst>
            <a:path path="shape">
              <a:fillToRect l="50000" t="50000" r="50000" b="50000"/>
            </a:path>
          </a:gradFill>
          <a:ln w="9525">
            <a:solidFill>
              <a:schemeClr val="tx1"/>
            </a:solidFill>
            <a:round/>
            <a:headEnd/>
            <a:tailEnd/>
          </a:ln>
          <a:effectLst/>
        </p:spPr>
        <p:txBody>
          <a:bodyPr wrap="none" anchor="ctr"/>
          <a:lstStyle/>
          <a:p>
            <a:pPr algn="ctr"/>
            <a:r>
              <a:rPr lang="en-US" sz="3200">
                <a:latin typeface="Arial Narrow" pitchFamily="34" charset="0"/>
              </a:rPr>
              <a:t>Pu K</a:t>
            </a:r>
          </a:p>
        </p:txBody>
      </p:sp>
      <p:sp>
        <p:nvSpPr>
          <p:cNvPr id="4" name="Line 4"/>
          <p:cNvSpPr>
            <a:spLocks noChangeShapeType="1"/>
          </p:cNvSpPr>
          <p:nvPr/>
        </p:nvSpPr>
        <p:spPr bwMode="auto">
          <a:xfrm>
            <a:off x="2514600" y="2514600"/>
            <a:ext cx="533400" cy="0"/>
          </a:xfrm>
          <a:prstGeom prst="line">
            <a:avLst/>
          </a:prstGeom>
          <a:noFill/>
          <a:ln w="38100">
            <a:solidFill>
              <a:schemeClr val="tx1"/>
            </a:solidFill>
            <a:round/>
            <a:headEnd/>
            <a:tailEnd type="triangle" w="med" len="med"/>
          </a:ln>
          <a:effectLst/>
        </p:spPr>
        <p:txBody>
          <a:bodyPr/>
          <a:lstStyle/>
          <a:p>
            <a:endParaRPr lang="en-US">
              <a:latin typeface="Arial Narrow" pitchFamily="34" charset="0"/>
            </a:endParaRPr>
          </a:p>
        </p:txBody>
      </p:sp>
      <p:sp>
        <p:nvSpPr>
          <p:cNvPr id="5" name="AutoShape 5"/>
          <p:cNvSpPr>
            <a:spLocks noChangeArrowheads="1"/>
          </p:cNvSpPr>
          <p:nvPr/>
        </p:nvSpPr>
        <p:spPr bwMode="auto">
          <a:xfrm>
            <a:off x="3048000" y="2057400"/>
            <a:ext cx="914400" cy="914400"/>
          </a:xfrm>
          <a:prstGeom prst="plus">
            <a:avLst>
              <a:gd name="adj" fmla="val 25000"/>
            </a:avLst>
          </a:prstGeom>
          <a:gradFill rotWithShape="0">
            <a:gsLst>
              <a:gs pos="0">
                <a:schemeClr val="bg1"/>
              </a:gs>
              <a:gs pos="100000">
                <a:srgbClr val="000066"/>
              </a:gs>
            </a:gsLst>
            <a:path path="shape">
              <a:fillToRect l="50000" t="50000" r="50000" b="50000"/>
            </a:path>
          </a:gradFill>
          <a:ln w="9525">
            <a:solidFill>
              <a:schemeClr val="tx1"/>
            </a:solidFill>
            <a:miter lim="800000"/>
            <a:headEnd/>
            <a:tailEnd/>
          </a:ln>
          <a:effectLst/>
        </p:spPr>
        <p:txBody>
          <a:bodyPr wrap="none" anchor="ctr"/>
          <a:lstStyle/>
          <a:p>
            <a:pPr algn="ctr"/>
            <a:r>
              <a:rPr lang="en-US" sz="2400">
                <a:latin typeface="Arial Narrow" pitchFamily="34" charset="0"/>
              </a:rPr>
              <a:t>Hash</a:t>
            </a:r>
          </a:p>
        </p:txBody>
      </p:sp>
      <p:sp>
        <p:nvSpPr>
          <p:cNvPr id="6" name="Line 6"/>
          <p:cNvSpPr>
            <a:spLocks noChangeShapeType="1"/>
          </p:cNvSpPr>
          <p:nvPr/>
        </p:nvSpPr>
        <p:spPr bwMode="auto">
          <a:xfrm>
            <a:off x="3962400" y="2514600"/>
            <a:ext cx="457200" cy="0"/>
          </a:xfrm>
          <a:prstGeom prst="line">
            <a:avLst/>
          </a:prstGeom>
          <a:noFill/>
          <a:ln w="38100">
            <a:solidFill>
              <a:schemeClr val="tx1"/>
            </a:solidFill>
            <a:round/>
            <a:headEnd/>
            <a:tailEnd type="triangle" w="med" len="med"/>
          </a:ln>
          <a:effectLst/>
        </p:spPr>
        <p:txBody>
          <a:bodyPr/>
          <a:lstStyle/>
          <a:p>
            <a:endParaRPr lang="en-US">
              <a:latin typeface="Arial Narrow" pitchFamily="34" charset="0"/>
            </a:endParaRPr>
          </a:p>
        </p:txBody>
      </p:sp>
      <p:sp>
        <p:nvSpPr>
          <p:cNvPr id="7" name="AutoShape 7"/>
          <p:cNvSpPr>
            <a:spLocks noChangeArrowheads="1"/>
          </p:cNvSpPr>
          <p:nvPr/>
        </p:nvSpPr>
        <p:spPr bwMode="auto">
          <a:xfrm>
            <a:off x="4419600" y="2057400"/>
            <a:ext cx="1057275" cy="914400"/>
          </a:xfrm>
          <a:prstGeom prst="hexagon">
            <a:avLst>
              <a:gd name="adj" fmla="val 28906"/>
              <a:gd name="vf" fmla="val 115470"/>
            </a:avLst>
          </a:prstGeom>
          <a:gradFill rotWithShape="0">
            <a:gsLst>
              <a:gs pos="0">
                <a:schemeClr val="bg1"/>
              </a:gs>
              <a:gs pos="100000">
                <a:srgbClr val="07E942"/>
              </a:gs>
            </a:gsLst>
            <a:path path="shape">
              <a:fillToRect l="50000" t="50000" r="50000" b="50000"/>
            </a:path>
          </a:gradFill>
          <a:ln w="9525">
            <a:solidFill>
              <a:schemeClr val="tx1"/>
            </a:solidFill>
            <a:miter lim="800000"/>
            <a:headEnd/>
            <a:tailEnd/>
          </a:ln>
          <a:effectLst/>
        </p:spPr>
        <p:txBody>
          <a:bodyPr wrap="none" anchor="ctr"/>
          <a:lstStyle/>
          <a:p>
            <a:pPr algn="ctr"/>
            <a:r>
              <a:rPr lang="en-US" sz="3200">
                <a:latin typeface="Arial Narrow" pitchFamily="34" charset="0"/>
              </a:rPr>
              <a:t>MD</a:t>
            </a:r>
          </a:p>
        </p:txBody>
      </p:sp>
      <p:sp>
        <p:nvSpPr>
          <p:cNvPr id="8" name="Line 8"/>
          <p:cNvSpPr>
            <a:spLocks noChangeShapeType="1"/>
          </p:cNvSpPr>
          <p:nvPr/>
        </p:nvSpPr>
        <p:spPr bwMode="auto">
          <a:xfrm>
            <a:off x="5486400" y="2514600"/>
            <a:ext cx="381000" cy="0"/>
          </a:xfrm>
          <a:prstGeom prst="line">
            <a:avLst/>
          </a:prstGeom>
          <a:noFill/>
          <a:ln w="38100">
            <a:solidFill>
              <a:schemeClr val="tx1"/>
            </a:solidFill>
            <a:round/>
            <a:headEnd/>
            <a:tailEnd type="triangle" w="med" len="med"/>
          </a:ln>
          <a:effectLst/>
        </p:spPr>
        <p:txBody>
          <a:bodyPr/>
          <a:lstStyle/>
          <a:p>
            <a:endParaRPr lang="en-US">
              <a:latin typeface="Arial Narrow" pitchFamily="34" charset="0"/>
            </a:endParaRPr>
          </a:p>
        </p:txBody>
      </p:sp>
      <p:sp>
        <p:nvSpPr>
          <p:cNvPr id="9" name="AutoShape 9"/>
          <p:cNvSpPr>
            <a:spLocks noChangeArrowheads="1"/>
          </p:cNvSpPr>
          <p:nvPr/>
        </p:nvSpPr>
        <p:spPr bwMode="auto">
          <a:xfrm>
            <a:off x="5867400" y="1905000"/>
            <a:ext cx="1143000" cy="1143000"/>
          </a:xfrm>
          <a:prstGeom prst="sun">
            <a:avLst>
              <a:gd name="adj" fmla="val 25000"/>
            </a:avLst>
          </a:prstGeom>
          <a:gradFill rotWithShape="0">
            <a:gsLst>
              <a:gs pos="0">
                <a:schemeClr val="bg1"/>
              </a:gs>
              <a:gs pos="100000">
                <a:srgbClr val="FFFF00"/>
              </a:gs>
            </a:gsLst>
            <a:path path="rect">
              <a:fillToRect l="50000" t="50000" r="50000" b="50000"/>
            </a:path>
          </a:gradFill>
          <a:ln w="9525">
            <a:solidFill>
              <a:schemeClr val="tx1"/>
            </a:solidFill>
            <a:miter lim="800000"/>
            <a:headEnd/>
            <a:tailEnd/>
          </a:ln>
          <a:effectLst/>
        </p:spPr>
        <p:txBody>
          <a:bodyPr wrap="none" anchor="ctr"/>
          <a:lstStyle/>
          <a:p>
            <a:pPr algn="ctr"/>
            <a:r>
              <a:rPr lang="en-US" sz="1600" b="1">
                <a:latin typeface="Arial Narrow" pitchFamily="34" charset="0"/>
              </a:rPr>
              <a:t>Pr k</a:t>
            </a:r>
          </a:p>
          <a:p>
            <a:pPr algn="ctr"/>
            <a:r>
              <a:rPr lang="en-US" sz="1600" b="1">
                <a:latin typeface="Arial Narrow" pitchFamily="34" charset="0"/>
              </a:rPr>
              <a:t>CA</a:t>
            </a:r>
          </a:p>
        </p:txBody>
      </p:sp>
      <p:sp>
        <p:nvSpPr>
          <p:cNvPr id="10" name="AutoShape 10"/>
          <p:cNvSpPr>
            <a:spLocks noChangeArrowheads="1"/>
          </p:cNvSpPr>
          <p:nvPr/>
        </p:nvSpPr>
        <p:spPr bwMode="auto">
          <a:xfrm>
            <a:off x="7391400" y="1981200"/>
            <a:ext cx="914400" cy="914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gradFill rotWithShape="0">
            <a:gsLst>
              <a:gs pos="0">
                <a:schemeClr val="bg1"/>
              </a:gs>
              <a:gs pos="100000">
                <a:srgbClr val="FF0000"/>
              </a:gs>
            </a:gsLst>
            <a:path path="rect">
              <a:fillToRect l="50000" t="50000" r="50000" b="50000"/>
            </a:path>
          </a:gradFill>
          <a:ln w="9525">
            <a:solidFill>
              <a:schemeClr val="tx1"/>
            </a:solidFill>
            <a:miter lim="800000"/>
            <a:headEnd/>
            <a:tailEnd/>
          </a:ln>
          <a:effectLst/>
        </p:spPr>
        <p:txBody>
          <a:bodyPr wrap="none" anchor="ctr"/>
          <a:lstStyle/>
          <a:p>
            <a:pPr algn="ctr"/>
            <a:r>
              <a:rPr lang="en-US" sz="3200">
                <a:latin typeface="Arial Narrow" pitchFamily="34" charset="0"/>
              </a:rPr>
              <a:t>DS</a:t>
            </a:r>
          </a:p>
        </p:txBody>
      </p:sp>
      <p:sp>
        <p:nvSpPr>
          <p:cNvPr id="11" name="Line 11"/>
          <p:cNvSpPr>
            <a:spLocks noChangeShapeType="1"/>
          </p:cNvSpPr>
          <p:nvPr/>
        </p:nvSpPr>
        <p:spPr bwMode="auto">
          <a:xfrm>
            <a:off x="7010400" y="2514600"/>
            <a:ext cx="381000" cy="0"/>
          </a:xfrm>
          <a:prstGeom prst="line">
            <a:avLst/>
          </a:prstGeom>
          <a:noFill/>
          <a:ln w="38100">
            <a:solidFill>
              <a:schemeClr val="tx1"/>
            </a:solidFill>
            <a:round/>
            <a:headEnd/>
            <a:tailEnd type="triangle" w="med" len="med"/>
          </a:ln>
          <a:effectLst/>
        </p:spPr>
        <p:txBody>
          <a:bodyPr/>
          <a:lstStyle/>
          <a:p>
            <a:endParaRPr lang="en-US">
              <a:latin typeface="Arial Narrow" pitchFamily="34" charset="0"/>
            </a:endParaRPr>
          </a:p>
        </p:txBody>
      </p:sp>
      <p:grpSp>
        <p:nvGrpSpPr>
          <p:cNvPr id="12" name="Group 12"/>
          <p:cNvGrpSpPr>
            <a:grpSpLocks/>
          </p:cNvGrpSpPr>
          <p:nvPr/>
        </p:nvGrpSpPr>
        <p:grpSpPr bwMode="auto">
          <a:xfrm>
            <a:off x="3657600" y="3657600"/>
            <a:ext cx="1676400" cy="1371600"/>
            <a:chOff x="1920" y="2112"/>
            <a:chExt cx="1056" cy="864"/>
          </a:xfrm>
        </p:grpSpPr>
        <p:sp>
          <p:nvSpPr>
            <p:cNvPr id="13" name="AutoShape 13"/>
            <p:cNvSpPr>
              <a:spLocks noChangeArrowheads="1"/>
            </p:cNvSpPr>
            <p:nvPr/>
          </p:nvSpPr>
          <p:spPr bwMode="auto">
            <a:xfrm>
              <a:off x="2352" y="2160"/>
              <a:ext cx="576" cy="576"/>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gradFill rotWithShape="0">
              <a:gsLst>
                <a:gs pos="0">
                  <a:schemeClr val="bg1"/>
                </a:gs>
                <a:gs pos="100000">
                  <a:srgbClr val="FF0000"/>
                </a:gs>
              </a:gsLst>
              <a:path path="rect">
                <a:fillToRect l="50000" t="50000" r="50000" b="50000"/>
              </a:path>
            </a:gradFill>
            <a:ln w="9525">
              <a:solidFill>
                <a:schemeClr val="tx1"/>
              </a:solidFill>
              <a:miter lim="800000"/>
              <a:headEnd/>
              <a:tailEnd/>
            </a:ln>
            <a:effectLst/>
          </p:spPr>
          <p:txBody>
            <a:bodyPr wrap="none" anchor="ctr"/>
            <a:lstStyle/>
            <a:p>
              <a:pPr algn="ctr"/>
              <a:r>
                <a:rPr lang="en-US" sz="3200">
                  <a:latin typeface="Arial Narrow" pitchFamily="34" charset="0"/>
                </a:rPr>
                <a:t>DS</a:t>
              </a:r>
            </a:p>
          </p:txBody>
        </p:sp>
        <p:sp>
          <p:nvSpPr>
            <p:cNvPr id="14" name="Oval 14"/>
            <p:cNvSpPr>
              <a:spLocks noChangeArrowheads="1"/>
            </p:cNvSpPr>
            <p:nvPr/>
          </p:nvSpPr>
          <p:spPr bwMode="auto">
            <a:xfrm>
              <a:off x="1968" y="2592"/>
              <a:ext cx="864" cy="336"/>
            </a:xfrm>
            <a:prstGeom prst="ellipse">
              <a:avLst/>
            </a:prstGeom>
            <a:gradFill rotWithShape="0">
              <a:gsLst>
                <a:gs pos="0">
                  <a:schemeClr val="bg1"/>
                </a:gs>
                <a:gs pos="100000">
                  <a:srgbClr val="EF0701"/>
                </a:gs>
              </a:gsLst>
              <a:path path="shape">
                <a:fillToRect l="50000" t="50000" r="50000" b="50000"/>
              </a:path>
            </a:gradFill>
            <a:ln w="9525">
              <a:solidFill>
                <a:schemeClr val="tx1"/>
              </a:solidFill>
              <a:round/>
              <a:headEnd/>
              <a:tailEnd/>
            </a:ln>
            <a:effectLst/>
          </p:spPr>
          <p:txBody>
            <a:bodyPr wrap="none" anchor="ctr"/>
            <a:lstStyle/>
            <a:p>
              <a:pPr algn="ctr"/>
              <a:r>
                <a:rPr lang="en-US" sz="3200">
                  <a:latin typeface="Arial Narrow" pitchFamily="34" charset="0"/>
                </a:rPr>
                <a:t>Pu K</a:t>
              </a:r>
            </a:p>
          </p:txBody>
        </p:sp>
        <p:sp>
          <p:nvSpPr>
            <p:cNvPr id="15" name="Rectangle 15"/>
            <p:cNvSpPr>
              <a:spLocks noChangeArrowheads="1"/>
            </p:cNvSpPr>
            <p:nvPr/>
          </p:nvSpPr>
          <p:spPr bwMode="auto">
            <a:xfrm>
              <a:off x="1920" y="2112"/>
              <a:ext cx="1056" cy="864"/>
            </a:xfrm>
            <a:prstGeom prst="rect">
              <a:avLst/>
            </a:prstGeom>
            <a:noFill/>
            <a:ln w="9525">
              <a:solidFill>
                <a:schemeClr val="tx1"/>
              </a:solidFill>
              <a:miter lim="800000"/>
              <a:headEnd/>
              <a:tailEnd/>
            </a:ln>
            <a:effectLst/>
          </p:spPr>
          <p:txBody>
            <a:bodyPr wrap="none" anchor="ctr"/>
            <a:lstStyle/>
            <a:p>
              <a:endParaRPr lang="en-US">
                <a:latin typeface="Arial Narrow" pitchFamily="34" charset="0"/>
              </a:endParaRPr>
            </a:p>
          </p:txBody>
        </p:sp>
      </p:grpSp>
      <p:sp>
        <p:nvSpPr>
          <p:cNvPr id="16" name="Text Box 16"/>
          <p:cNvSpPr txBox="1">
            <a:spLocks noChangeArrowheads="1"/>
          </p:cNvSpPr>
          <p:nvPr/>
        </p:nvSpPr>
        <p:spPr bwMode="auto">
          <a:xfrm>
            <a:off x="1036638" y="5105400"/>
            <a:ext cx="6380273" cy="584775"/>
          </a:xfrm>
          <a:prstGeom prst="rect">
            <a:avLst/>
          </a:prstGeom>
          <a:noFill/>
          <a:ln w="9525">
            <a:noFill/>
            <a:miter lim="800000"/>
            <a:headEnd/>
            <a:tailEnd/>
          </a:ln>
          <a:effectLst/>
        </p:spPr>
        <p:txBody>
          <a:bodyPr wrap="none">
            <a:spAutoFit/>
          </a:bodyPr>
          <a:lstStyle/>
          <a:p>
            <a:r>
              <a:rPr lang="en-US" sz="3200">
                <a:latin typeface="Arial Narrow" pitchFamily="34" charset="0"/>
              </a:rPr>
              <a:t>Public key which is floated on the Internet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1500"/>
                            </p:stCondLst>
                            <p:childTnLst>
                              <p:par>
                                <p:cTn id="9" presetID="4" presetClass="entr" presetSubtype="16"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par>
                          <p:cTn id="12" fill="hold">
                            <p:stCondLst>
                              <p:cond delay="3000"/>
                            </p:stCondLst>
                            <p:childTnLst>
                              <p:par>
                                <p:cTn id="13" presetID="4" presetClass="entr" presetSubtype="16"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par>
                          <p:cTn id="16" fill="hold">
                            <p:stCondLst>
                              <p:cond delay="4500"/>
                            </p:stCondLst>
                            <p:childTnLst>
                              <p:par>
                                <p:cTn id="17" presetID="4" presetClass="entr" presetSubtype="16" fill="hold" grpId="0"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par>
                          <p:cTn id="20" fill="hold">
                            <p:stCondLst>
                              <p:cond delay="6000"/>
                            </p:stCondLst>
                            <p:childTnLst>
                              <p:par>
                                <p:cTn id="21" presetID="4" presetClass="entr" presetSubtype="16" fill="hold" grpId="0"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cTn>
                              </p:par>
                            </p:childTnLst>
                          </p:cTn>
                        </p:par>
                        <p:par>
                          <p:cTn id="24" fill="hold">
                            <p:stCondLst>
                              <p:cond delay="7500"/>
                            </p:stCondLst>
                            <p:childTnLst>
                              <p:par>
                                <p:cTn id="25" presetID="4" presetClass="entr" presetSubtype="16" fill="hold" grpId="0" nodeType="after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par>
                          <p:cTn id="28" fill="hold">
                            <p:stCondLst>
                              <p:cond delay="9000"/>
                            </p:stCondLst>
                            <p:childTnLst>
                              <p:par>
                                <p:cTn id="29" presetID="4" presetClass="entr" presetSubtype="16" fill="hold" grpId="0" nodeType="after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box(in)">
                                      <p:cBhvr>
                                        <p:cTn id="31" dur="500"/>
                                        <p:tgtEl>
                                          <p:spTgt spid="11"/>
                                        </p:tgtEl>
                                      </p:cBhvr>
                                    </p:animEffect>
                                  </p:childTnLst>
                                </p:cTn>
                              </p:par>
                            </p:childTnLst>
                          </p:cTn>
                        </p:par>
                        <p:par>
                          <p:cTn id="32" fill="hold">
                            <p:stCondLst>
                              <p:cond delay="10500"/>
                            </p:stCondLst>
                            <p:childTnLst>
                              <p:par>
                                <p:cTn id="33" presetID="4" presetClass="entr" presetSubtype="16" fill="hold" grpId="0" nodeType="afterEffect">
                                  <p:stCondLst>
                                    <p:cond delay="1000"/>
                                  </p:stCondLst>
                                  <p:childTnLst>
                                    <p:set>
                                      <p:cBhvr>
                                        <p:cTn id="34" dur="1" fill="hold">
                                          <p:stCondLst>
                                            <p:cond delay="0"/>
                                          </p:stCondLst>
                                        </p:cTn>
                                        <p:tgtEl>
                                          <p:spTgt spid="10"/>
                                        </p:tgtEl>
                                        <p:attrNameLst>
                                          <p:attrName>style.visibility</p:attrName>
                                        </p:attrNameLst>
                                      </p:cBhvr>
                                      <p:to>
                                        <p:strVal val="visible"/>
                                      </p:to>
                                    </p:set>
                                    <p:animEffect transition="in" filter="box(i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ox(in)">
                                      <p:cBhvr>
                                        <p:cTn id="40" dur="500"/>
                                        <p:tgtEl>
                                          <p:spTgt spid="12"/>
                                        </p:tgtEl>
                                      </p:cBhvr>
                                    </p:animEffect>
                                  </p:childTnLst>
                                </p:cTn>
                              </p:par>
                            </p:childTnLst>
                          </p:cTn>
                        </p:par>
                        <p:par>
                          <p:cTn id="41" fill="hold">
                            <p:stCondLst>
                              <p:cond delay="500"/>
                            </p:stCondLst>
                            <p:childTnLst>
                              <p:par>
                                <p:cTn id="42" presetID="4" presetClass="entr" presetSubtype="16"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ox(i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autoUpdateAnimBg="0"/>
      <p:bldP spid="6" grpId="0" animBg="1"/>
      <p:bldP spid="7" grpId="0" animBg="1" autoUpdateAnimBg="0"/>
      <p:bldP spid="8" grpId="0" animBg="1"/>
      <p:bldP spid="9" grpId="0" animBg="1" autoUpdateAnimBg="0"/>
      <p:bldP spid="10" grpId="0" animBg="1" autoUpdateAnimBg="0"/>
      <p:bldP spid="11" grpId="0" animBg="1"/>
      <p:bldP spid="16"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8788" y="457200"/>
            <a:ext cx="3651962" cy="1569660"/>
          </a:xfrm>
          <a:prstGeom prst="rect">
            <a:avLst/>
          </a:prstGeom>
          <a:noFill/>
          <a:ln w="9525">
            <a:solidFill>
              <a:schemeClr val="bg1"/>
            </a:solidFill>
            <a:miter lim="800000"/>
            <a:headEnd/>
            <a:tailEnd/>
          </a:ln>
          <a:effectLst/>
        </p:spPr>
        <p:txBody>
          <a:bodyPr wrap="none">
            <a:spAutoFit/>
          </a:bodyPr>
          <a:lstStyle/>
          <a:p>
            <a:r>
              <a:rPr lang="en-US" sz="2800" u="sng" dirty="0">
                <a:latin typeface="Arial Narrow" pitchFamily="34" charset="0"/>
              </a:rPr>
              <a:t>Verify integrity of </a:t>
            </a:r>
          </a:p>
          <a:p>
            <a:r>
              <a:rPr lang="en-US" sz="4000" u="sng" dirty="0">
                <a:latin typeface="Arial Narrow" pitchFamily="34" charset="0"/>
              </a:rPr>
              <a:t>PUBLIC KEY </a:t>
            </a:r>
          </a:p>
          <a:p>
            <a:r>
              <a:rPr lang="en-US" sz="2800" u="sng" dirty="0">
                <a:latin typeface="Arial Narrow" pitchFamily="34" charset="0"/>
              </a:rPr>
              <a:t>before sending documents</a:t>
            </a:r>
          </a:p>
        </p:txBody>
      </p:sp>
      <p:grpSp>
        <p:nvGrpSpPr>
          <p:cNvPr id="3" name="Group 3"/>
          <p:cNvGrpSpPr>
            <a:grpSpLocks/>
          </p:cNvGrpSpPr>
          <p:nvPr/>
        </p:nvGrpSpPr>
        <p:grpSpPr bwMode="auto">
          <a:xfrm>
            <a:off x="762000" y="3124200"/>
            <a:ext cx="1676400" cy="1371600"/>
            <a:chOff x="1920" y="2112"/>
            <a:chExt cx="1056" cy="864"/>
          </a:xfrm>
        </p:grpSpPr>
        <p:sp>
          <p:nvSpPr>
            <p:cNvPr id="4" name="AutoShape 4"/>
            <p:cNvSpPr>
              <a:spLocks noChangeArrowheads="1"/>
            </p:cNvSpPr>
            <p:nvPr/>
          </p:nvSpPr>
          <p:spPr bwMode="auto">
            <a:xfrm>
              <a:off x="2352" y="2160"/>
              <a:ext cx="576" cy="576"/>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gradFill rotWithShape="0">
              <a:gsLst>
                <a:gs pos="0">
                  <a:schemeClr val="bg1"/>
                </a:gs>
                <a:gs pos="100000">
                  <a:srgbClr val="FF0000"/>
                </a:gs>
              </a:gsLst>
              <a:path path="rect">
                <a:fillToRect l="50000" t="50000" r="50000" b="50000"/>
              </a:path>
            </a:gradFill>
            <a:ln w="9525">
              <a:solidFill>
                <a:schemeClr val="tx1"/>
              </a:solidFill>
              <a:miter lim="800000"/>
              <a:headEnd/>
              <a:tailEnd/>
            </a:ln>
            <a:effectLst/>
          </p:spPr>
          <p:txBody>
            <a:bodyPr wrap="none" anchor="ctr"/>
            <a:lstStyle/>
            <a:p>
              <a:pPr algn="ctr"/>
              <a:r>
                <a:rPr lang="en-US" sz="3200">
                  <a:latin typeface="Arial Narrow" pitchFamily="34" charset="0"/>
                </a:rPr>
                <a:t>DS</a:t>
              </a:r>
            </a:p>
          </p:txBody>
        </p:sp>
        <p:sp>
          <p:nvSpPr>
            <p:cNvPr id="5" name="Oval 5"/>
            <p:cNvSpPr>
              <a:spLocks noChangeArrowheads="1"/>
            </p:cNvSpPr>
            <p:nvPr/>
          </p:nvSpPr>
          <p:spPr bwMode="auto">
            <a:xfrm>
              <a:off x="1968" y="2592"/>
              <a:ext cx="864" cy="336"/>
            </a:xfrm>
            <a:prstGeom prst="ellipse">
              <a:avLst/>
            </a:prstGeom>
            <a:gradFill rotWithShape="0">
              <a:gsLst>
                <a:gs pos="0">
                  <a:schemeClr val="bg1"/>
                </a:gs>
                <a:gs pos="100000">
                  <a:srgbClr val="EF0701"/>
                </a:gs>
              </a:gsLst>
              <a:path path="shape">
                <a:fillToRect l="50000" t="50000" r="50000" b="50000"/>
              </a:path>
            </a:gradFill>
            <a:ln w="9525">
              <a:solidFill>
                <a:schemeClr val="tx1"/>
              </a:solidFill>
              <a:round/>
              <a:headEnd/>
              <a:tailEnd/>
            </a:ln>
            <a:effectLst/>
          </p:spPr>
          <p:txBody>
            <a:bodyPr wrap="none" anchor="ctr"/>
            <a:lstStyle/>
            <a:p>
              <a:pPr algn="ctr"/>
              <a:r>
                <a:rPr lang="en-US" sz="3200">
                  <a:latin typeface="Arial Narrow" pitchFamily="34" charset="0"/>
                </a:rPr>
                <a:t>Pu K</a:t>
              </a:r>
            </a:p>
          </p:txBody>
        </p:sp>
        <p:sp>
          <p:nvSpPr>
            <p:cNvPr id="6" name="Rectangle 6"/>
            <p:cNvSpPr>
              <a:spLocks noChangeArrowheads="1"/>
            </p:cNvSpPr>
            <p:nvPr/>
          </p:nvSpPr>
          <p:spPr bwMode="auto">
            <a:xfrm>
              <a:off x="1920" y="2112"/>
              <a:ext cx="1056" cy="864"/>
            </a:xfrm>
            <a:prstGeom prst="rect">
              <a:avLst/>
            </a:prstGeom>
            <a:noFill/>
            <a:ln w="9525">
              <a:solidFill>
                <a:schemeClr val="tx1"/>
              </a:solidFill>
              <a:miter lim="800000"/>
              <a:headEnd/>
              <a:tailEnd/>
            </a:ln>
            <a:effectLst/>
          </p:spPr>
          <p:txBody>
            <a:bodyPr wrap="none" anchor="ctr"/>
            <a:lstStyle/>
            <a:p>
              <a:endParaRPr lang="en-US">
                <a:latin typeface="Arial Narrow" pitchFamily="34" charset="0"/>
              </a:endParaRPr>
            </a:p>
          </p:txBody>
        </p:sp>
      </p:grpSp>
      <p:sp>
        <p:nvSpPr>
          <p:cNvPr id="7" name="AutoShape 7"/>
          <p:cNvSpPr>
            <a:spLocks noChangeArrowheads="1"/>
          </p:cNvSpPr>
          <p:nvPr/>
        </p:nvSpPr>
        <p:spPr bwMode="auto">
          <a:xfrm>
            <a:off x="3124200" y="4495800"/>
            <a:ext cx="914400" cy="914400"/>
          </a:xfrm>
          <a:prstGeom prst="plus">
            <a:avLst>
              <a:gd name="adj" fmla="val 25000"/>
            </a:avLst>
          </a:prstGeom>
          <a:gradFill rotWithShape="0">
            <a:gsLst>
              <a:gs pos="0">
                <a:schemeClr val="bg1"/>
              </a:gs>
              <a:gs pos="100000">
                <a:srgbClr val="000066"/>
              </a:gs>
            </a:gsLst>
            <a:path path="shape">
              <a:fillToRect l="50000" t="50000" r="50000" b="50000"/>
            </a:path>
          </a:gradFill>
          <a:ln w="9525">
            <a:solidFill>
              <a:schemeClr val="tx1"/>
            </a:solidFill>
            <a:miter lim="800000"/>
            <a:headEnd/>
            <a:tailEnd/>
          </a:ln>
          <a:effectLst/>
        </p:spPr>
        <p:txBody>
          <a:bodyPr wrap="none" anchor="ctr"/>
          <a:lstStyle/>
          <a:p>
            <a:pPr algn="ctr"/>
            <a:r>
              <a:rPr lang="en-US" sz="2400">
                <a:latin typeface="Arial Narrow" pitchFamily="34" charset="0"/>
              </a:rPr>
              <a:t>Hash</a:t>
            </a:r>
          </a:p>
        </p:txBody>
      </p:sp>
      <p:sp>
        <p:nvSpPr>
          <p:cNvPr id="8" name="AutoShape 8"/>
          <p:cNvSpPr>
            <a:spLocks noChangeArrowheads="1"/>
          </p:cNvSpPr>
          <p:nvPr/>
        </p:nvSpPr>
        <p:spPr bwMode="auto">
          <a:xfrm>
            <a:off x="2895600" y="2286000"/>
            <a:ext cx="1143000" cy="1143000"/>
          </a:xfrm>
          <a:prstGeom prst="sun">
            <a:avLst>
              <a:gd name="adj" fmla="val 25000"/>
            </a:avLst>
          </a:prstGeom>
          <a:gradFill rotWithShape="0">
            <a:gsLst>
              <a:gs pos="0">
                <a:schemeClr val="bg1"/>
              </a:gs>
              <a:gs pos="100000">
                <a:srgbClr val="FF0000"/>
              </a:gs>
            </a:gsLst>
            <a:path path="rect">
              <a:fillToRect l="50000" t="50000" r="50000" b="50000"/>
            </a:path>
          </a:gradFill>
          <a:ln w="9525">
            <a:solidFill>
              <a:schemeClr val="tx1"/>
            </a:solidFill>
            <a:miter lim="800000"/>
            <a:headEnd/>
            <a:tailEnd/>
          </a:ln>
          <a:effectLst/>
        </p:spPr>
        <p:txBody>
          <a:bodyPr wrap="none" anchor="ctr"/>
          <a:lstStyle/>
          <a:p>
            <a:pPr algn="ctr"/>
            <a:r>
              <a:rPr lang="en-US" sz="1600" b="1">
                <a:latin typeface="Arial Narrow" pitchFamily="34" charset="0"/>
              </a:rPr>
              <a:t>Pu k</a:t>
            </a:r>
          </a:p>
          <a:p>
            <a:pPr algn="ctr"/>
            <a:r>
              <a:rPr lang="en-US" sz="1600" b="1">
                <a:latin typeface="Arial Narrow" pitchFamily="34" charset="0"/>
              </a:rPr>
              <a:t>CA</a:t>
            </a:r>
          </a:p>
        </p:txBody>
      </p:sp>
      <p:cxnSp>
        <p:nvCxnSpPr>
          <p:cNvPr id="9" name="AutoShape 9"/>
          <p:cNvCxnSpPr>
            <a:cxnSpLocks noChangeShapeType="1"/>
            <a:stCxn id="6" idx="0"/>
            <a:endCxn id="8" idx="1"/>
          </p:cNvCxnSpPr>
          <p:nvPr/>
        </p:nvCxnSpPr>
        <p:spPr bwMode="auto">
          <a:xfrm rot="16200000">
            <a:off x="2114550" y="2343150"/>
            <a:ext cx="266700" cy="1295400"/>
          </a:xfrm>
          <a:prstGeom prst="bentConnector2">
            <a:avLst/>
          </a:prstGeom>
          <a:noFill/>
          <a:ln w="38100">
            <a:solidFill>
              <a:schemeClr val="tx1"/>
            </a:solidFill>
            <a:miter lim="800000"/>
            <a:headEnd/>
            <a:tailEnd type="triangle" w="med" len="med"/>
          </a:ln>
          <a:effectLst/>
        </p:spPr>
      </p:cxnSp>
      <p:sp>
        <p:nvSpPr>
          <p:cNvPr id="10" name="AutoShape 10"/>
          <p:cNvSpPr>
            <a:spLocks noChangeArrowheads="1"/>
          </p:cNvSpPr>
          <p:nvPr/>
        </p:nvSpPr>
        <p:spPr bwMode="auto">
          <a:xfrm>
            <a:off x="4876800" y="2438400"/>
            <a:ext cx="1057275" cy="914400"/>
          </a:xfrm>
          <a:prstGeom prst="hexagon">
            <a:avLst>
              <a:gd name="adj" fmla="val 28906"/>
              <a:gd name="vf" fmla="val 115470"/>
            </a:avLst>
          </a:prstGeom>
          <a:gradFill rotWithShape="0">
            <a:gsLst>
              <a:gs pos="0">
                <a:schemeClr val="bg1"/>
              </a:gs>
              <a:gs pos="100000">
                <a:srgbClr val="07E942"/>
              </a:gs>
            </a:gsLst>
            <a:path path="shape">
              <a:fillToRect l="50000" t="50000" r="50000" b="50000"/>
            </a:path>
          </a:gradFill>
          <a:ln w="9525">
            <a:solidFill>
              <a:schemeClr val="tx1"/>
            </a:solidFill>
            <a:miter lim="800000"/>
            <a:headEnd/>
            <a:tailEnd/>
          </a:ln>
          <a:effectLst/>
        </p:spPr>
        <p:txBody>
          <a:bodyPr wrap="none" anchor="ctr"/>
          <a:lstStyle/>
          <a:p>
            <a:pPr algn="ctr"/>
            <a:r>
              <a:rPr lang="en-US" sz="3200">
                <a:latin typeface="Arial Narrow" pitchFamily="34" charset="0"/>
              </a:rPr>
              <a:t>MD</a:t>
            </a:r>
          </a:p>
        </p:txBody>
      </p:sp>
      <p:sp>
        <p:nvSpPr>
          <p:cNvPr id="11" name="Line 11"/>
          <p:cNvSpPr>
            <a:spLocks noChangeShapeType="1"/>
          </p:cNvSpPr>
          <p:nvPr/>
        </p:nvSpPr>
        <p:spPr bwMode="auto">
          <a:xfrm>
            <a:off x="4038600" y="2895600"/>
            <a:ext cx="838200" cy="0"/>
          </a:xfrm>
          <a:prstGeom prst="line">
            <a:avLst/>
          </a:prstGeom>
          <a:noFill/>
          <a:ln w="38100">
            <a:solidFill>
              <a:schemeClr val="tx1"/>
            </a:solidFill>
            <a:round/>
            <a:headEnd/>
            <a:tailEnd type="triangle" w="med" len="med"/>
          </a:ln>
          <a:effectLst/>
        </p:spPr>
        <p:txBody>
          <a:bodyPr/>
          <a:lstStyle/>
          <a:p>
            <a:endParaRPr lang="en-US">
              <a:latin typeface="Arial Narrow" pitchFamily="34" charset="0"/>
            </a:endParaRPr>
          </a:p>
        </p:txBody>
      </p:sp>
      <p:cxnSp>
        <p:nvCxnSpPr>
          <p:cNvPr id="12" name="AutoShape 12"/>
          <p:cNvCxnSpPr>
            <a:cxnSpLocks noChangeShapeType="1"/>
            <a:stCxn id="6" idx="2"/>
            <a:endCxn id="7" idx="1"/>
          </p:cNvCxnSpPr>
          <p:nvPr/>
        </p:nvCxnSpPr>
        <p:spPr bwMode="auto">
          <a:xfrm rot="16200000" flipH="1">
            <a:off x="2133600" y="3962400"/>
            <a:ext cx="457200" cy="1524000"/>
          </a:xfrm>
          <a:prstGeom prst="bentConnector2">
            <a:avLst/>
          </a:prstGeom>
          <a:noFill/>
          <a:ln w="38100">
            <a:solidFill>
              <a:schemeClr val="tx1"/>
            </a:solidFill>
            <a:miter lim="800000"/>
            <a:headEnd/>
            <a:tailEnd type="triangle" w="med" len="med"/>
          </a:ln>
          <a:effectLst/>
        </p:spPr>
      </p:cxnSp>
      <p:sp>
        <p:nvSpPr>
          <p:cNvPr id="13" name="Line 13"/>
          <p:cNvSpPr>
            <a:spLocks noChangeShapeType="1"/>
          </p:cNvSpPr>
          <p:nvPr/>
        </p:nvSpPr>
        <p:spPr bwMode="auto">
          <a:xfrm>
            <a:off x="4038600" y="4953000"/>
            <a:ext cx="838200" cy="0"/>
          </a:xfrm>
          <a:prstGeom prst="line">
            <a:avLst/>
          </a:prstGeom>
          <a:noFill/>
          <a:ln w="38100">
            <a:solidFill>
              <a:schemeClr val="tx1"/>
            </a:solidFill>
            <a:round/>
            <a:headEnd/>
            <a:tailEnd type="triangle" w="med" len="med"/>
          </a:ln>
          <a:effectLst/>
        </p:spPr>
        <p:txBody>
          <a:bodyPr/>
          <a:lstStyle/>
          <a:p>
            <a:endParaRPr lang="en-US">
              <a:latin typeface="Arial Narrow" pitchFamily="34" charset="0"/>
            </a:endParaRPr>
          </a:p>
        </p:txBody>
      </p:sp>
      <p:sp>
        <p:nvSpPr>
          <p:cNvPr id="14" name="AutoShape 14"/>
          <p:cNvSpPr>
            <a:spLocks noChangeArrowheads="1"/>
          </p:cNvSpPr>
          <p:nvPr/>
        </p:nvSpPr>
        <p:spPr bwMode="auto">
          <a:xfrm>
            <a:off x="4876800" y="4495800"/>
            <a:ext cx="1057275" cy="914400"/>
          </a:xfrm>
          <a:prstGeom prst="hexagon">
            <a:avLst>
              <a:gd name="adj" fmla="val 28906"/>
              <a:gd name="vf" fmla="val 115470"/>
            </a:avLst>
          </a:prstGeom>
          <a:gradFill rotWithShape="0">
            <a:gsLst>
              <a:gs pos="0">
                <a:schemeClr val="bg1"/>
              </a:gs>
              <a:gs pos="100000">
                <a:srgbClr val="07E942"/>
              </a:gs>
            </a:gsLst>
            <a:path path="shape">
              <a:fillToRect l="50000" t="50000" r="50000" b="50000"/>
            </a:path>
          </a:gradFill>
          <a:ln w="9525">
            <a:solidFill>
              <a:schemeClr val="tx1"/>
            </a:solidFill>
            <a:miter lim="800000"/>
            <a:headEnd/>
            <a:tailEnd/>
          </a:ln>
          <a:effectLst/>
        </p:spPr>
        <p:txBody>
          <a:bodyPr wrap="none" anchor="ctr"/>
          <a:lstStyle/>
          <a:p>
            <a:pPr algn="ctr"/>
            <a:r>
              <a:rPr lang="en-US" sz="3200">
                <a:latin typeface="Arial Narrow" pitchFamily="34" charset="0"/>
              </a:rPr>
              <a:t>MD</a:t>
            </a:r>
          </a:p>
        </p:txBody>
      </p:sp>
      <p:cxnSp>
        <p:nvCxnSpPr>
          <p:cNvPr id="15" name="AutoShape 15"/>
          <p:cNvCxnSpPr>
            <a:cxnSpLocks noChangeShapeType="1"/>
            <a:stCxn id="10" idx="3"/>
            <a:endCxn id="14" idx="3"/>
          </p:cNvCxnSpPr>
          <p:nvPr/>
        </p:nvCxnSpPr>
        <p:spPr bwMode="auto">
          <a:xfrm>
            <a:off x="5934075" y="2895600"/>
            <a:ext cx="1588" cy="2057400"/>
          </a:xfrm>
          <a:prstGeom prst="bentConnector3">
            <a:avLst>
              <a:gd name="adj1" fmla="val 44000000"/>
            </a:avLst>
          </a:prstGeom>
          <a:noFill/>
          <a:ln w="28575">
            <a:solidFill>
              <a:schemeClr val="tx1"/>
            </a:solidFill>
            <a:miter lim="800000"/>
            <a:headEnd type="triangle" w="med" len="med"/>
            <a:tailEnd type="triangle" w="med" len="med"/>
          </a:ln>
          <a:effectLst/>
        </p:spPr>
      </p:cxnSp>
      <p:sp>
        <p:nvSpPr>
          <p:cNvPr id="16" name="Text Box 16"/>
          <p:cNvSpPr txBox="1">
            <a:spLocks noChangeArrowheads="1"/>
          </p:cNvSpPr>
          <p:nvPr/>
        </p:nvSpPr>
        <p:spPr bwMode="auto">
          <a:xfrm>
            <a:off x="6749627" y="3444875"/>
            <a:ext cx="1367682" cy="830997"/>
          </a:xfrm>
          <a:prstGeom prst="rect">
            <a:avLst/>
          </a:prstGeom>
          <a:gradFill rotWithShape="0">
            <a:gsLst>
              <a:gs pos="0">
                <a:schemeClr val="bg1"/>
              </a:gs>
              <a:gs pos="100000">
                <a:srgbClr val="07E942"/>
              </a:gs>
            </a:gsLst>
            <a:path path="shape">
              <a:fillToRect l="50000" t="50000" r="50000" b="50000"/>
            </a:path>
          </a:gradFill>
          <a:ln w="9525">
            <a:solidFill>
              <a:schemeClr val="tx1"/>
            </a:solidFill>
            <a:miter lim="800000"/>
            <a:headEnd/>
            <a:tailEnd/>
          </a:ln>
          <a:effectLst/>
        </p:spPr>
        <p:txBody>
          <a:bodyPr wrap="none">
            <a:spAutoFit/>
          </a:bodyPr>
          <a:lstStyle/>
          <a:p>
            <a:pPr algn="ctr"/>
            <a:r>
              <a:rPr lang="en-US" sz="2400">
                <a:latin typeface="Arial Narrow" pitchFamily="34" charset="0"/>
              </a:rPr>
              <a:t>Then only </a:t>
            </a:r>
          </a:p>
          <a:p>
            <a:pPr algn="ctr"/>
            <a:r>
              <a:rPr lang="en-US" sz="2400">
                <a:latin typeface="Arial Narrow" pitchFamily="34" charset="0"/>
              </a:rPr>
              <a:t>use it</a:t>
            </a:r>
          </a:p>
        </p:txBody>
      </p:sp>
      <p:sp>
        <p:nvSpPr>
          <p:cNvPr id="17" name="TextBox 16"/>
          <p:cNvSpPr txBox="1"/>
          <p:nvPr/>
        </p:nvSpPr>
        <p:spPr>
          <a:xfrm>
            <a:off x="1600200" y="5715000"/>
            <a:ext cx="5539530" cy="461665"/>
          </a:xfrm>
          <a:prstGeom prst="rect">
            <a:avLst/>
          </a:prstGeom>
          <a:noFill/>
          <a:ln>
            <a:solidFill>
              <a:schemeClr val="tx1"/>
            </a:solidFill>
          </a:ln>
        </p:spPr>
        <p:txBody>
          <a:bodyPr wrap="none" rtlCol="0">
            <a:spAutoFit/>
          </a:bodyPr>
          <a:lstStyle/>
          <a:p>
            <a:r>
              <a:rPr lang="en-US" sz="2400" u="sng" dirty="0" smtClean="0">
                <a:latin typeface="Arial Narrow" pitchFamily="34" charset="0"/>
              </a:rPr>
              <a:t>NOT EVERYONE HAS A DIGITAL SIGNATURE</a:t>
            </a:r>
            <a:endParaRPr lang="en-US" sz="2400" u="sng"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500"/>
                                        <p:tgtEl>
                                          <p:spTgt spid="7"/>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ox(i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in)">
                                      <p:cBhvr>
                                        <p:cTn id="24" dur="500"/>
                                        <p:tgtEl>
                                          <p:spTgt spid="9"/>
                                        </p:tgtEl>
                                      </p:cBhvr>
                                    </p:animEffect>
                                  </p:childTnLst>
                                </p:cTn>
                              </p:par>
                            </p:childTnLst>
                          </p:cTn>
                        </p:par>
                        <p:par>
                          <p:cTn id="25" fill="hold">
                            <p:stCondLst>
                              <p:cond delay="500"/>
                            </p:stCondLst>
                            <p:childTnLst>
                              <p:par>
                                <p:cTn id="26" presetID="4"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500"/>
                                        <p:tgtEl>
                                          <p:spTgt spid="8"/>
                                        </p:tgtEl>
                                      </p:cBhvr>
                                    </p:animEffect>
                                  </p:childTnLst>
                                </p:cTn>
                              </p:par>
                            </p:childTnLst>
                          </p:cTn>
                        </p:par>
                        <p:par>
                          <p:cTn id="29" fill="hold">
                            <p:stCondLst>
                              <p:cond delay="1000"/>
                            </p:stCondLst>
                            <p:childTnLst>
                              <p:par>
                                <p:cTn id="30" presetID="4"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par>
                          <p:cTn id="33" fill="hold">
                            <p:stCondLst>
                              <p:cond delay="1500"/>
                            </p:stCondLst>
                            <p:childTnLst>
                              <p:par>
                                <p:cTn id="34" presetID="4" presetClass="entr" presetSubtype="16"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ox(in)">
                                      <p:cBhvr>
                                        <p:cTn id="41" dur="500"/>
                                        <p:tgtEl>
                                          <p:spTgt spid="15"/>
                                        </p:tgtEl>
                                      </p:cBhvr>
                                    </p:animEffect>
                                  </p:childTnLst>
                                </p:cTn>
                              </p:par>
                            </p:childTnLst>
                          </p:cTn>
                        </p:par>
                        <p:par>
                          <p:cTn id="42" fill="hold">
                            <p:stCondLst>
                              <p:cond delay="500"/>
                            </p:stCondLst>
                            <p:childTnLst>
                              <p:par>
                                <p:cTn id="43" presetID="4" presetClass="entr" presetSubtype="16"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ox(i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P spid="10" grpId="0" animBg="1" autoUpdateAnimBg="0"/>
      <p:bldP spid="11" grpId="0" animBg="1"/>
      <p:bldP spid="13" grpId="0" animBg="1"/>
      <p:bldP spid="14" grpId="0" animBg="1" autoUpdateAnimBg="0"/>
      <p:bldP spid="16"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Un-authenticated Documents : Issues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No Specific provisions</a:t>
            </a:r>
          </a:p>
          <a:p>
            <a:pPr lvl="1">
              <a:buFont typeface="Arial" pitchFamily="34" charset="0"/>
              <a:buChar char="•"/>
            </a:pPr>
            <a:r>
              <a:rPr lang="en-US" sz="2800" dirty="0" err="1" smtClean="0">
                <a:latin typeface="Arial Narrow" pitchFamily="34" charset="0"/>
              </a:rPr>
              <a:t>CrPC</a:t>
            </a:r>
            <a:r>
              <a:rPr lang="en-US" sz="2800" dirty="0" smtClean="0">
                <a:latin typeface="Arial Narrow" pitchFamily="34" charset="0"/>
              </a:rPr>
              <a:t> has not been amended</a:t>
            </a:r>
          </a:p>
          <a:p>
            <a:pPr lvl="1">
              <a:buFont typeface="Arial" pitchFamily="34" charset="0"/>
              <a:buChar char="•"/>
            </a:pPr>
            <a:endParaRPr lang="en-US" sz="2800" dirty="0" smtClean="0">
              <a:latin typeface="Arial Narrow" pitchFamily="34" charset="0"/>
            </a:endParaRPr>
          </a:p>
          <a:p>
            <a:pPr>
              <a:lnSpc>
                <a:spcPct val="90000"/>
              </a:lnSpc>
              <a:spcBef>
                <a:spcPct val="0"/>
              </a:spcBef>
              <a:buFont typeface="Arial" pitchFamily="34" charset="0"/>
              <a:buChar char="•"/>
            </a:pPr>
            <a:r>
              <a:rPr lang="en-US" sz="2800" dirty="0" smtClean="0">
                <a:latin typeface="Arial Narrow" pitchFamily="34" charset="0"/>
              </a:rPr>
              <a:t>Applicability of seizure procedures to intangibles</a:t>
            </a:r>
          </a:p>
          <a:p>
            <a:pPr lvl="1">
              <a:lnSpc>
                <a:spcPct val="90000"/>
              </a:lnSpc>
              <a:spcBef>
                <a:spcPct val="0"/>
              </a:spcBef>
              <a:buFont typeface="Arial" pitchFamily="34" charset="0"/>
              <a:buChar char="•"/>
            </a:pPr>
            <a:r>
              <a:rPr lang="en-US" sz="2800" dirty="0" smtClean="0">
                <a:latin typeface="Arial Narrow" pitchFamily="34" charset="0"/>
              </a:rPr>
              <a:t>Preparation of a physical seizure memo for a digital document</a:t>
            </a:r>
          </a:p>
          <a:p>
            <a:pPr lvl="1">
              <a:buFont typeface="Arial" pitchFamily="34" charset="0"/>
              <a:buChar char="•"/>
            </a:pPr>
            <a:endParaRPr lang="en-US" sz="2800" dirty="0" smtClean="0">
              <a:latin typeface="Arial Narrow"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1219200"/>
            <a:ext cx="2895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Digital / Electronic</a:t>
            </a:r>
            <a:endParaRPr lang="en-US" sz="2800" dirty="0">
              <a:latin typeface="Arial Narrow" pitchFamily="34" charset="0"/>
            </a:endParaRPr>
          </a:p>
        </p:txBody>
      </p:sp>
      <p:sp>
        <p:nvSpPr>
          <p:cNvPr id="3" name="TextBox 2"/>
          <p:cNvSpPr txBox="1"/>
          <p:nvPr/>
        </p:nvSpPr>
        <p:spPr>
          <a:xfrm>
            <a:off x="1905000" y="2286000"/>
            <a:ext cx="1828800" cy="53340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Object</a:t>
            </a:r>
            <a:endParaRPr lang="en-US" sz="2800" dirty="0">
              <a:latin typeface="Arial Narrow" pitchFamily="34" charset="0"/>
            </a:endParaRPr>
          </a:p>
        </p:txBody>
      </p:sp>
      <p:sp>
        <p:nvSpPr>
          <p:cNvPr id="4" name="TextBox 3"/>
          <p:cNvSpPr txBox="1"/>
          <p:nvPr/>
        </p:nvSpPr>
        <p:spPr>
          <a:xfrm>
            <a:off x="4953000" y="2286000"/>
            <a:ext cx="1828800" cy="53340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Document</a:t>
            </a:r>
            <a:endParaRPr lang="en-US" sz="2800" dirty="0">
              <a:latin typeface="Arial Narrow" pitchFamily="34" charset="0"/>
            </a:endParaRPr>
          </a:p>
        </p:txBody>
      </p:sp>
      <p:cxnSp>
        <p:nvCxnSpPr>
          <p:cNvPr id="5" name="Elbow Connector 4"/>
          <p:cNvCxnSpPr>
            <a:stCxn id="2" idx="2"/>
            <a:endCxn id="3" idx="0"/>
          </p:cNvCxnSpPr>
          <p:nvPr/>
        </p:nvCxnSpPr>
        <p:spPr>
          <a:xfrm rot="5400000">
            <a:off x="3309610" y="1252210"/>
            <a:ext cx="543580" cy="15240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lbow Connector 5"/>
          <p:cNvCxnSpPr>
            <a:stCxn id="2" idx="2"/>
            <a:endCxn id="4" idx="0"/>
          </p:cNvCxnSpPr>
          <p:nvPr/>
        </p:nvCxnSpPr>
        <p:spPr>
          <a:xfrm rot="16200000" flipH="1">
            <a:off x="4833610" y="1252210"/>
            <a:ext cx="543580" cy="15240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47800" y="3846493"/>
            <a:ext cx="6096000" cy="1815882"/>
          </a:xfrm>
          <a:prstGeom prst="rect">
            <a:avLst/>
          </a:prstGeom>
          <a:noFill/>
          <a:ln w="19050">
            <a:solidFill>
              <a:schemeClr val="tx1"/>
            </a:solidFill>
          </a:ln>
        </p:spPr>
        <p:txBody>
          <a:bodyPr wrap="square" rtlCol="0">
            <a:spAutoFit/>
          </a:bodyPr>
          <a:lstStyle/>
          <a:p>
            <a:pPr algn="ctr"/>
            <a:r>
              <a:rPr lang="en-US" sz="2800" dirty="0" smtClean="0">
                <a:latin typeface="Arial Narrow" pitchFamily="34" charset="0"/>
              </a:rPr>
              <a:t>Document is embedded on the Object in an non-separable manner.</a:t>
            </a:r>
          </a:p>
          <a:p>
            <a:pPr algn="ctr"/>
            <a:endParaRPr lang="en-US" sz="2800" dirty="0" smtClean="0">
              <a:latin typeface="Arial Narrow" pitchFamily="34" charset="0"/>
            </a:endParaRPr>
          </a:p>
          <a:p>
            <a:pPr algn="ctr"/>
            <a:r>
              <a:rPr lang="en-US" sz="2800" b="1" dirty="0" smtClean="0">
                <a:latin typeface="Arial Narrow" pitchFamily="34" charset="0"/>
              </a:rPr>
              <a:t>The Object doesn't have a unique Identity</a:t>
            </a:r>
          </a:p>
        </p:txBody>
      </p:sp>
      <p:grpSp>
        <p:nvGrpSpPr>
          <p:cNvPr id="8" name="Group 7"/>
          <p:cNvGrpSpPr/>
          <p:nvPr/>
        </p:nvGrpSpPr>
        <p:grpSpPr>
          <a:xfrm>
            <a:off x="2819401" y="2819399"/>
            <a:ext cx="3048000" cy="1027093"/>
            <a:chOff x="2819401" y="2819399"/>
            <a:chExt cx="3048000" cy="1027093"/>
          </a:xfrm>
        </p:grpSpPr>
        <p:cxnSp>
          <p:nvCxnSpPr>
            <p:cNvPr id="9" name="Elbow Connector 8"/>
            <p:cNvCxnSpPr>
              <a:stCxn id="3" idx="2"/>
              <a:endCxn id="7" idx="0"/>
            </p:cNvCxnSpPr>
            <p:nvPr/>
          </p:nvCxnSpPr>
          <p:spPr>
            <a:xfrm rot="16200000" flipH="1">
              <a:off x="3144054" y="2494746"/>
              <a:ext cx="1027093" cy="16764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4" idx="2"/>
              <a:endCxn id="7" idx="0"/>
            </p:cNvCxnSpPr>
            <p:nvPr/>
          </p:nvCxnSpPr>
          <p:spPr>
            <a:xfrm rot="5400000">
              <a:off x="4668054" y="2647146"/>
              <a:ext cx="1027093" cy="13716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i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cTn>
                              </p:par>
                            </p:childTnLst>
                          </p:cTn>
                        </p:par>
                        <p:par>
                          <p:cTn id="25" fill="hold">
                            <p:stCondLst>
                              <p:cond delay="500"/>
                            </p:stCondLst>
                            <p:childTnLst>
                              <p:par>
                                <p:cTn id="26" presetID="4"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Legal Issues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Physical evidence</a:t>
            </a:r>
          </a:p>
          <a:p>
            <a:pPr lvl="1">
              <a:buFont typeface="Arial" pitchFamily="34" charset="0"/>
              <a:buChar char="•"/>
            </a:pPr>
            <a:r>
              <a:rPr lang="en-US" sz="2800" dirty="0" smtClean="0">
                <a:latin typeface="Arial Narrow" pitchFamily="34" charset="0"/>
              </a:rPr>
              <a:t>Seizure and acquisition are inseparable</a:t>
            </a:r>
          </a:p>
          <a:p>
            <a:pPr>
              <a:buFont typeface="Arial" pitchFamily="34" charset="0"/>
              <a:buChar char="•"/>
            </a:pPr>
            <a:r>
              <a:rPr lang="en-US" sz="2800" dirty="0" smtClean="0">
                <a:latin typeface="Arial Narrow" pitchFamily="34" charset="0"/>
              </a:rPr>
              <a:t>Digital evidence</a:t>
            </a:r>
          </a:p>
          <a:p>
            <a:pPr lvl="1">
              <a:buFont typeface="Arial" pitchFamily="34" charset="0"/>
              <a:buChar char="•"/>
            </a:pPr>
            <a:r>
              <a:rPr lang="en-US" sz="2800" dirty="0" smtClean="0">
                <a:latin typeface="Arial Narrow" pitchFamily="34" charset="0"/>
              </a:rPr>
              <a:t>Physically seizing the storage media</a:t>
            </a:r>
          </a:p>
          <a:p>
            <a:pPr lvl="2">
              <a:buFont typeface="Arial" pitchFamily="34" charset="0"/>
              <a:buChar char="•"/>
            </a:pPr>
            <a:r>
              <a:rPr lang="en-US" sz="2800" dirty="0" smtClean="0">
                <a:latin typeface="Arial Narrow" pitchFamily="34" charset="0"/>
              </a:rPr>
              <a:t>Physical device – give </a:t>
            </a:r>
            <a:r>
              <a:rPr lang="en-US" sz="2800" b="1" u="sng" dirty="0" smtClean="0">
                <a:latin typeface="Arial Narrow" pitchFamily="34" charset="0"/>
              </a:rPr>
              <a:t>it</a:t>
            </a:r>
            <a:r>
              <a:rPr lang="en-US" sz="2800" dirty="0" smtClean="0">
                <a:latin typeface="Arial Narrow" pitchFamily="34" charset="0"/>
              </a:rPr>
              <a:t> a unique Identity     </a:t>
            </a:r>
          </a:p>
          <a:p>
            <a:pPr lvl="1">
              <a:buFont typeface="Arial" pitchFamily="34" charset="0"/>
              <a:buChar char="•"/>
            </a:pPr>
            <a:r>
              <a:rPr lang="en-US" sz="2800" dirty="0" smtClean="0">
                <a:latin typeface="Arial Narrow" pitchFamily="34" charset="0"/>
              </a:rPr>
              <a:t>Acquiring the contents of the storage media</a:t>
            </a:r>
          </a:p>
          <a:p>
            <a:pPr lvl="2">
              <a:buFont typeface="Arial" pitchFamily="34" charset="0"/>
              <a:buChar char="•"/>
            </a:pPr>
            <a:r>
              <a:rPr lang="en-US" sz="2800" dirty="0" smtClean="0">
                <a:latin typeface="Arial Narrow" pitchFamily="34" charset="0"/>
              </a:rPr>
              <a:t>Intangible content – give the </a:t>
            </a:r>
            <a:r>
              <a:rPr lang="en-US" sz="2800" b="1" u="sng" dirty="0" smtClean="0">
                <a:latin typeface="Arial Narrow" pitchFamily="34" charset="0"/>
              </a:rPr>
              <a:t>contents</a:t>
            </a:r>
            <a:r>
              <a:rPr lang="en-US" sz="2800" dirty="0" smtClean="0">
                <a:latin typeface="Arial Narrow" pitchFamily="34" charset="0"/>
              </a:rPr>
              <a:t> a unique identity</a:t>
            </a:r>
          </a:p>
          <a:p>
            <a:pPr>
              <a:buFont typeface="Arial" pitchFamily="34" charset="0"/>
              <a:buChar char="•"/>
            </a:pPr>
            <a:endParaRPr lang="en-US" sz="2800" dirty="0" smtClean="0">
              <a:latin typeface="Arial Narrow" pitchFamily="34" charset="0"/>
            </a:endParaRPr>
          </a:p>
          <a:p>
            <a:pPr>
              <a:buFont typeface="Arial" pitchFamily="34" charset="0"/>
              <a:buChar char="•"/>
            </a:pPr>
            <a:r>
              <a:rPr lang="en-US" sz="2800" dirty="0" smtClean="0">
                <a:latin typeface="Arial Narrow" pitchFamily="34" charset="0"/>
              </a:rPr>
              <a:t>Extract / assign a unique identity of the physical media</a:t>
            </a:r>
          </a:p>
          <a:p>
            <a:pPr>
              <a:buFont typeface="Arial" pitchFamily="34" charset="0"/>
              <a:buChar char="•"/>
            </a:pPr>
            <a:r>
              <a:rPr lang="en-US" sz="2800" dirty="0" smtClean="0">
                <a:latin typeface="Arial Narrow" pitchFamily="34" charset="0"/>
              </a:rPr>
              <a:t>Assign a unique identity to the contents 	</a:t>
            </a:r>
          </a:p>
          <a:p>
            <a:pPr>
              <a:buFont typeface="Arial" pitchFamily="34" charset="0"/>
              <a:buChar char="•"/>
            </a:pPr>
            <a:r>
              <a:rPr lang="en-US" sz="2800" dirty="0" smtClean="0">
                <a:latin typeface="Arial Narrow" pitchFamily="34" charset="0"/>
              </a:rPr>
              <a:t>Acquire the contents</a:t>
            </a:r>
          </a:p>
          <a:p>
            <a:pPr>
              <a:buFont typeface="Arial" pitchFamily="34" charset="0"/>
              <a:buChar char="•"/>
            </a:pPr>
            <a:r>
              <a:rPr lang="en-US" sz="2800" dirty="0" smtClean="0">
                <a:latin typeface="Arial Narrow" pitchFamily="34" charset="0"/>
              </a:rPr>
              <a:t>Analyze / Interpret them</a:t>
            </a:r>
          </a:p>
          <a:p>
            <a:pPr>
              <a:buFont typeface="Arial" pitchFamily="34" charset="0"/>
              <a:buChar char="•"/>
            </a:pPr>
            <a:r>
              <a:rPr lang="en-US" sz="2800" dirty="0" smtClean="0">
                <a:latin typeface="Arial Narrow" pitchFamily="34" charset="0"/>
              </a:rPr>
              <a:t>Prepare a report </a:t>
            </a:r>
          </a:p>
          <a:p>
            <a:pPr>
              <a:buFont typeface="Arial" pitchFamily="34" charset="0"/>
              <a:buChar char="•"/>
            </a:pPr>
            <a:endParaRPr lang="en-US" sz="2800" dirty="0" smtClean="0">
              <a:latin typeface="Arial Narrow"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69428" y="1600200"/>
            <a:ext cx="4881466" cy="523220"/>
          </a:xfrm>
          <a:prstGeom prst="rect">
            <a:avLst/>
          </a:prstGeom>
          <a:noFill/>
          <a:ln w="19050">
            <a:solidFill>
              <a:schemeClr val="tx1"/>
            </a:solidFill>
          </a:ln>
        </p:spPr>
        <p:txBody>
          <a:bodyPr wrap="none" rtlCol="0">
            <a:spAutoFit/>
          </a:bodyPr>
          <a:lstStyle/>
          <a:p>
            <a:pPr algn="ctr"/>
            <a:r>
              <a:rPr lang="en-US" sz="2800" dirty="0" smtClean="0">
                <a:latin typeface="Arial Narrow" pitchFamily="34" charset="0"/>
              </a:rPr>
              <a:t>Electronic Evidence on a Computer </a:t>
            </a:r>
          </a:p>
        </p:txBody>
      </p:sp>
      <p:sp>
        <p:nvSpPr>
          <p:cNvPr id="14" name="TextBox 13"/>
          <p:cNvSpPr txBox="1"/>
          <p:nvPr/>
        </p:nvSpPr>
        <p:spPr>
          <a:xfrm>
            <a:off x="1600200" y="2981980"/>
            <a:ext cx="2029714" cy="954107"/>
          </a:xfrm>
          <a:prstGeom prst="rect">
            <a:avLst/>
          </a:prstGeom>
          <a:noFill/>
          <a:ln w="19050">
            <a:solidFill>
              <a:schemeClr val="tx1"/>
            </a:solidFill>
          </a:ln>
        </p:spPr>
        <p:txBody>
          <a:bodyPr wrap="square" rtlCol="0">
            <a:spAutoFit/>
          </a:bodyPr>
          <a:lstStyle/>
          <a:p>
            <a:pPr algn="ctr"/>
            <a:r>
              <a:rPr lang="en-US" sz="2800" dirty="0" smtClean="0">
                <a:latin typeface="Arial Narrow" pitchFamily="34" charset="0"/>
              </a:rPr>
              <a:t>Volatile</a:t>
            </a:r>
          </a:p>
          <a:p>
            <a:pPr algn="ctr"/>
            <a:r>
              <a:rPr lang="en-US" sz="2800" dirty="0" smtClean="0">
                <a:latin typeface="Arial Narrow" pitchFamily="34" charset="0"/>
              </a:rPr>
              <a:t>RAM</a:t>
            </a:r>
          </a:p>
        </p:txBody>
      </p:sp>
      <p:sp>
        <p:nvSpPr>
          <p:cNvPr id="15" name="TextBox 14"/>
          <p:cNvSpPr txBox="1"/>
          <p:nvPr/>
        </p:nvSpPr>
        <p:spPr>
          <a:xfrm>
            <a:off x="5361686" y="2971800"/>
            <a:ext cx="2029714" cy="954107"/>
          </a:xfrm>
          <a:prstGeom prst="rect">
            <a:avLst/>
          </a:prstGeom>
          <a:noFill/>
          <a:ln w="19050">
            <a:solidFill>
              <a:schemeClr val="tx1"/>
            </a:solidFill>
          </a:ln>
        </p:spPr>
        <p:txBody>
          <a:bodyPr wrap="square" rtlCol="0">
            <a:spAutoFit/>
          </a:bodyPr>
          <a:lstStyle/>
          <a:p>
            <a:pPr algn="ctr"/>
            <a:r>
              <a:rPr lang="en-US" sz="2800" dirty="0" smtClean="0">
                <a:latin typeface="Arial Narrow" pitchFamily="34" charset="0"/>
              </a:rPr>
              <a:t>Permanent</a:t>
            </a:r>
          </a:p>
          <a:p>
            <a:pPr algn="ctr"/>
            <a:r>
              <a:rPr lang="en-US" sz="2800" dirty="0" smtClean="0">
                <a:latin typeface="Arial Narrow" pitchFamily="34" charset="0"/>
              </a:rPr>
              <a:t>WROM</a:t>
            </a:r>
          </a:p>
        </p:txBody>
      </p:sp>
      <p:cxnSp>
        <p:nvCxnSpPr>
          <p:cNvPr id="17" name="Elbow Connector 16"/>
          <p:cNvCxnSpPr>
            <a:stCxn id="13" idx="2"/>
            <a:endCxn id="14" idx="0"/>
          </p:cNvCxnSpPr>
          <p:nvPr/>
        </p:nvCxnSpPr>
        <p:spPr>
          <a:xfrm rot="5400000">
            <a:off x="3133329" y="1605148"/>
            <a:ext cx="858560" cy="189510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3" idx="2"/>
            <a:endCxn id="15" idx="0"/>
          </p:cNvCxnSpPr>
          <p:nvPr/>
        </p:nvCxnSpPr>
        <p:spPr>
          <a:xfrm rot="16200000" flipH="1">
            <a:off x="5019162" y="1614419"/>
            <a:ext cx="848380" cy="186638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par>
                          <p:cTn id="8" fill="hold">
                            <p:stCondLst>
                              <p:cond delay="1000"/>
                            </p:stCondLst>
                            <p:childTnLst>
                              <p:par>
                                <p:cTn id="9" presetID="4" presetClass="entr" presetSubtype="16"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box(in)">
                                      <p:cBhvr>
                                        <p:cTn id="11" dur="500"/>
                                        <p:tgtEl>
                                          <p:spTgt spid="17"/>
                                        </p:tgtEl>
                                      </p:cBhvr>
                                    </p:animEffect>
                                  </p:childTnLst>
                                </p:cTn>
                              </p:par>
                            </p:childTnLst>
                          </p:cTn>
                        </p:par>
                        <p:par>
                          <p:cTn id="12" fill="hold">
                            <p:stCondLst>
                              <p:cond delay="2000"/>
                            </p:stCondLst>
                            <p:childTnLst>
                              <p:par>
                                <p:cTn id="13" presetID="4" presetClass="entr" presetSubtype="16"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500"/>
                                        <p:tgtEl>
                                          <p:spTgt spid="14"/>
                                        </p:tgtEl>
                                      </p:cBhvr>
                                    </p:animEffect>
                                  </p:childTnLst>
                                </p:cTn>
                              </p:par>
                            </p:childTnLst>
                          </p:cTn>
                        </p:par>
                        <p:par>
                          <p:cTn id="16" fill="hold">
                            <p:stCondLst>
                              <p:cond delay="3000"/>
                            </p:stCondLst>
                            <p:childTnLst>
                              <p:par>
                                <p:cTn id="17" presetID="4" presetClass="entr" presetSubtype="16" fill="hold" nodeType="after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box(in)">
                                      <p:cBhvr>
                                        <p:cTn id="19" dur="500"/>
                                        <p:tgtEl>
                                          <p:spTgt spid="19"/>
                                        </p:tgtEl>
                                      </p:cBhvr>
                                    </p:animEffect>
                                  </p:childTnLst>
                                </p:cTn>
                              </p:par>
                            </p:childTnLst>
                          </p:cTn>
                        </p:par>
                        <p:par>
                          <p:cTn id="20" fill="hold">
                            <p:stCondLst>
                              <p:cond delay="4000"/>
                            </p:stCondLst>
                            <p:childTnLst>
                              <p:par>
                                <p:cTn id="21" presetID="4" presetClass="entr" presetSubtype="16" fill="hold" grpId="0" nodeType="after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box(i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p:nvPr/>
        </p:nvGrpSpPr>
        <p:grpSpPr>
          <a:xfrm>
            <a:off x="3962400" y="1371600"/>
            <a:ext cx="4114800" cy="685800"/>
            <a:chOff x="3429000" y="1371600"/>
            <a:chExt cx="4114800" cy="685800"/>
          </a:xfrm>
          <a:solidFill>
            <a:schemeClr val="bg1"/>
          </a:solidFill>
        </p:grpSpPr>
        <p:sp>
          <p:nvSpPr>
            <p:cNvPr id="14" name="Curved Down Arrow 13"/>
            <p:cNvSpPr/>
            <p:nvPr/>
          </p:nvSpPr>
          <p:spPr>
            <a:xfrm flipH="1">
              <a:off x="3429000" y="1371600"/>
              <a:ext cx="4114800" cy="685800"/>
            </a:xfrm>
            <a:prstGeom prst="curved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15" name="Curved Down Arrow 14"/>
            <p:cNvSpPr/>
            <p:nvPr/>
          </p:nvSpPr>
          <p:spPr>
            <a:xfrm flipH="1">
              <a:off x="3886200" y="1447800"/>
              <a:ext cx="3276600" cy="609600"/>
            </a:xfrm>
            <a:prstGeom prst="curved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grpSp>
      <p:grpSp>
        <p:nvGrpSpPr>
          <p:cNvPr id="3" name="Group 37"/>
          <p:cNvGrpSpPr/>
          <p:nvPr/>
        </p:nvGrpSpPr>
        <p:grpSpPr>
          <a:xfrm>
            <a:off x="4114800" y="4495800"/>
            <a:ext cx="4114800" cy="1219200"/>
            <a:chOff x="3505200" y="4495800"/>
            <a:chExt cx="4114800" cy="1219200"/>
          </a:xfrm>
          <a:solidFill>
            <a:schemeClr val="bg1"/>
          </a:solidFill>
        </p:grpSpPr>
        <p:grpSp>
          <p:nvGrpSpPr>
            <p:cNvPr id="4" name="Group 33"/>
            <p:cNvGrpSpPr/>
            <p:nvPr/>
          </p:nvGrpSpPr>
          <p:grpSpPr>
            <a:xfrm flipH="1" flipV="1">
              <a:off x="3505200" y="4495800"/>
              <a:ext cx="4114800" cy="685800"/>
              <a:chOff x="3429000" y="1371600"/>
              <a:chExt cx="4114800" cy="685800"/>
            </a:xfrm>
            <a:grpFill/>
          </p:grpSpPr>
          <p:sp>
            <p:nvSpPr>
              <p:cNvPr id="19" name="Curved Down Arrow 18"/>
              <p:cNvSpPr/>
              <p:nvPr/>
            </p:nvSpPr>
            <p:spPr>
              <a:xfrm flipH="1">
                <a:off x="3429000" y="1371600"/>
                <a:ext cx="4114800" cy="685800"/>
              </a:xfrm>
              <a:prstGeom prst="curved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20" name="Curved Down Arrow 19"/>
              <p:cNvSpPr/>
              <p:nvPr/>
            </p:nvSpPr>
            <p:spPr>
              <a:xfrm flipH="1">
                <a:off x="3886200" y="1447800"/>
                <a:ext cx="3276600" cy="609600"/>
              </a:xfrm>
              <a:prstGeom prst="curved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grpSp>
        <p:sp>
          <p:nvSpPr>
            <p:cNvPr id="18" name="Rectangle 17"/>
            <p:cNvSpPr/>
            <p:nvPr/>
          </p:nvSpPr>
          <p:spPr>
            <a:xfrm>
              <a:off x="4191000" y="5029200"/>
              <a:ext cx="31242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Narrow" pitchFamily="34" charset="0"/>
                </a:rPr>
                <a:t>Modified &amp; Required</a:t>
              </a:r>
            </a:p>
          </p:txBody>
        </p:sp>
      </p:grpSp>
      <p:grpSp>
        <p:nvGrpSpPr>
          <p:cNvPr id="5" name="Group 41"/>
          <p:cNvGrpSpPr/>
          <p:nvPr/>
        </p:nvGrpSpPr>
        <p:grpSpPr>
          <a:xfrm>
            <a:off x="3962400" y="4495800"/>
            <a:ext cx="1219200" cy="1447800"/>
            <a:chOff x="3124200" y="4495800"/>
            <a:chExt cx="1828800" cy="1447800"/>
          </a:xfrm>
          <a:noFill/>
        </p:grpSpPr>
        <p:sp>
          <p:nvSpPr>
            <p:cNvPr id="22" name="Down Arrow 21"/>
            <p:cNvSpPr/>
            <p:nvPr/>
          </p:nvSpPr>
          <p:spPr>
            <a:xfrm>
              <a:off x="3429000" y="4495800"/>
              <a:ext cx="304800" cy="990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23" name="Down Arrow 22"/>
            <p:cNvSpPr/>
            <p:nvPr/>
          </p:nvSpPr>
          <p:spPr>
            <a:xfrm>
              <a:off x="3810000" y="4495800"/>
              <a:ext cx="304800" cy="990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24" name="Rectangle 23"/>
            <p:cNvSpPr/>
            <p:nvPr/>
          </p:nvSpPr>
          <p:spPr>
            <a:xfrm>
              <a:off x="3124200" y="5486400"/>
              <a:ext cx="182880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Narrow" pitchFamily="34" charset="0"/>
                </a:rPr>
                <a:t>Discarded</a:t>
              </a:r>
            </a:p>
          </p:txBody>
        </p:sp>
      </p:grpSp>
      <p:grpSp>
        <p:nvGrpSpPr>
          <p:cNvPr id="6" name="Group 44"/>
          <p:cNvGrpSpPr/>
          <p:nvPr/>
        </p:nvGrpSpPr>
        <p:grpSpPr>
          <a:xfrm>
            <a:off x="2526792" y="3200400"/>
            <a:ext cx="978408" cy="304800"/>
            <a:chOff x="2133600" y="1981200"/>
            <a:chExt cx="978408" cy="457200"/>
          </a:xfrm>
          <a:solidFill>
            <a:schemeClr val="bg1"/>
          </a:solidFill>
        </p:grpSpPr>
        <p:sp>
          <p:nvSpPr>
            <p:cNvPr id="26" name="Left Arrow 25"/>
            <p:cNvSpPr/>
            <p:nvPr/>
          </p:nvSpPr>
          <p:spPr>
            <a:xfrm>
              <a:off x="2133600" y="1981200"/>
              <a:ext cx="978408" cy="228600"/>
            </a:xfrm>
            <a:prstGeom prst="lef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27" name="Left Arrow 26"/>
            <p:cNvSpPr/>
            <p:nvPr/>
          </p:nvSpPr>
          <p:spPr>
            <a:xfrm>
              <a:off x="2133600" y="2209800"/>
              <a:ext cx="978408" cy="228600"/>
            </a:xfrm>
            <a:prstGeom prst="lef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grpSp>
      <p:grpSp>
        <p:nvGrpSpPr>
          <p:cNvPr id="7" name="Group 45"/>
          <p:cNvGrpSpPr/>
          <p:nvPr/>
        </p:nvGrpSpPr>
        <p:grpSpPr>
          <a:xfrm flipH="1">
            <a:off x="2514600" y="3581400"/>
            <a:ext cx="978408" cy="304800"/>
            <a:chOff x="2133600" y="1981200"/>
            <a:chExt cx="978408" cy="457200"/>
          </a:xfrm>
          <a:solidFill>
            <a:schemeClr val="bg1"/>
          </a:solidFill>
        </p:grpSpPr>
        <p:sp>
          <p:nvSpPr>
            <p:cNvPr id="29" name="Left Arrow 28"/>
            <p:cNvSpPr/>
            <p:nvPr/>
          </p:nvSpPr>
          <p:spPr>
            <a:xfrm>
              <a:off x="2133600" y="1981200"/>
              <a:ext cx="978408" cy="228600"/>
            </a:xfrm>
            <a:prstGeom prst="lef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30" name="Left Arrow 29"/>
            <p:cNvSpPr/>
            <p:nvPr/>
          </p:nvSpPr>
          <p:spPr>
            <a:xfrm>
              <a:off x="2133600" y="2209800"/>
              <a:ext cx="978408" cy="228600"/>
            </a:xfrm>
            <a:prstGeom prst="lef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grpSp>
      <p:grpSp>
        <p:nvGrpSpPr>
          <p:cNvPr id="8" name="Group 58"/>
          <p:cNvGrpSpPr/>
          <p:nvPr/>
        </p:nvGrpSpPr>
        <p:grpSpPr>
          <a:xfrm>
            <a:off x="1066800" y="2590800"/>
            <a:ext cx="1219200" cy="1828800"/>
            <a:chOff x="838200" y="2438400"/>
            <a:chExt cx="1219200" cy="1828800"/>
          </a:xfrm>
        </p:grpSpPr>
        <p:sp>
          <p:nvSpPr>
            <p:cNvPr id="32" name="Rectangle 6"/>
            <p:cNvSpPr/>
            <p:nvPr/>
          </p:nvSpPr>
          <p:spPr>
            <a:xfrm>
              <a:off x="914400" y="3429000"/>
              <a:ext cx="11430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Narrow" pitchFamily="34" charset="0"/>
                </a:rPr>
                <a:t>CPU</a:t>
              </a:r>
            </a:p>
            <a:p>
              <a:pPr algn="ctr"/>
              <a:r>
                <a:rPr lang="en-US" sz="2000" b="1" dirty="0" smtClean="0">
                  <a:solidFill>
                    <a:schemeClr val="tx1"/>
                  </a:solidFill>
                  <a:latin typeface="Arial Narrow" pitchFamily="34" charset="0"/>
                </a:rPr>
                <a:t>Burnt -in</a:t>
              </a:r>
            </a:p>
          </p:txBody>
        </p:sp>
        <p:pic>
          <p:nvPicPr>
            <p:cNvPr id="33" name="Picture 3" descr="C:\Documents and Settings\adohare\Local Settings\Temporary Internet Files\Content.IE5\03YIA7IK\MC900433905[1].png"/>
            <p:cNvPicPr>
              <a:picLocks noChangeAspect="1" noChangeArrowheads="1"/>
            </p:cNvPicPr>
            <p:nvPr/>
          </p:nvPicPr>
          <p:blipFill>
            <a:blip r:embed="rId2" cstate="print"/>
            <a:srcRect/>
            <a:stretch>
              <a:fillRect/>
            </a:stretch>
          </p:blipFill>
          <p:spPr bwMode="auto">
            <a:xfrm>
              <a:off x="838200" y="2438400"/>
              <a:ext cx="1219200" cy="1219200"/>
            </a:xfrm>
            <a:prstGeom prst="rect">
              <a:avLst/>
            </a:prstGeom>
            <a:noFill/>
            <a:ln>
              <a:noFill/>
            </a:ln>
          </p:spPr>
        </p:pic>
      </p:grpSp>
      <p:grpSp>
        <p:nvGrpSpPr>
          <p:cNvPr id="9" name="Group 48"/>
          <p:cNvGrpSpPr/>
          <p:nvPr/>
        </p:nvGrpSpPr>
        <p:grpSpPr>
          <a:xfrm>
            <a:off x="2819400" y="2667000"/>
            <a:ext cx="3352800" cy="1676400"/>
            <a:chOff x="2819400" y="2667000"/>
            <a:chExt cx="3352800" cy="1676400"/>
          </a:xfrm>
        </p:grpSpPr>
        <p:pic>
          <p:nvPicPr>
            <p:cNvPr id="35" name="Picture 15" descr="C:\Documents and Settings\adohare\Local Settings\Temporary Internet Files\Content.IE5\AKKNK2A3\MC900205494[1].wmf"/>
            <p:cNvPicPr>
              <a:picLocks noChangeAspect="1" noChangeArrowheads="1"/>
            </p:cNvPicPr>
            <p:nvPr/>
          </p:nvPicPr>
          <p:blipFill>
            <a:blip r:embed="rId3" cstate="print"/>
            <a:srcRect/>
            <a:stretch>
              <a:fillRect/>
            </a:stretch>
          </p:blipFill>
          <p:spPr bwMode="auto">
            <a:xfrm>
              <a:off x="3804224" y="2667000"/>
              <a:ext cx="1148776" cy="1143000"/>
            </a:xfrm>
            <a:prstGeom prst="rect">
              <a:avLst/>
            </a:prstGeom>
            <a:noFill/>
            <a:ln>
              <a:noFill/>
            </a:ln>
          </p:spPr>
        </p:pic>
        <p:sp>
          <p:nvSpPr>
            <p:cNvPr id="36" name="Rectangle 35"/>
            <p:cNvSpPr/>
            <p:nvPr/>
          </p:nvSpPr>
          <p:spPr>
            <a:xfrm>
              <a:off x="2819400" y="3505200"/>
              <a:ext cx="3352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Narrow" pitchFamily="34" charset="0"/>
                </a:rPr>
                <a:t>RAM</a:t>
              </a:r>
            </a:p>
            <a:p>
              <a:pPr algn="ctr"/>
              <a:r>
                <a:rPr lang="en-US" sz="2000" b="1" dirty="0" smtClean="0">
                  <a:solidFill>
                    <a:schemeClr val="tx1"/>
                  </a:solidFill>
                  <a:latin typeface="Arial Narrow" pitchFamily="34" charset="0"/>
                </a:rPr>
                <a:t>Volatile</a:t>
              </a:r>
            </a:p>
            <a:p>
              <a:pPr algn="ctr"/>
              <a:r>
                <a:rPr lang="en-US" sz="2000" b="1" dirty="0" smtClean="0">
                  <a:solidFill>
                    <a:schemeClr val="tx1"/>
                  </a:solidFill>
                  <a:latin typeface="Arial Narrow" pitchFamily="34" charset="0"/>
                </a:rPr>
                <a:t>Key Board – Mouse - Monitor</a:t>
              </a:r>
            </a:p>
          </p:txBody>
        </p:sp>
      </p:grpSp>
      <p:grpSp>
        <p:nvGrpSpPr>
          <p:cNvPr id="10" name="Group 61"/>
          <p:cNvGrpSpPr/>
          <p:nvPr/>
        </p:nvGrpSpPr>
        <p:grpSpPr>
          <a:xfrm>
            <a:off x="6477000" y="2819400"/>
            <a:ext cx="2514600" cy="1524000"/>
            <a:chOff x="6477000" y="2819400"/>
            <a:chExt cx="2514600" cy="1524000"/>
          </a:xfrm>
        </p:grpSpPr>
        <p:sp>
          <p:nvSpPr>
            <p:cNvPr id="38" name="Rectangle 37"/>
            <p:cNvSpPr/>
            <p:nvPr/>
          </p:nvSpPr>
          <p:spPr>
            <a:xfrm>
              <a:off x="6477000" y="3505200"/>
              <a:ext cx="2514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Narrow" pitchFamily="34" charset="0"/>
                </a:rPr>
                <a:t>W-ROM</a:t>
              </a:r>
            </a:p>
            <a:p>
              <a:pPr algn="ctr"/>
              <a:r>
                <a:rPr lang="en-US" sz="2000" b="1" dirty="0" smtClean="0">
                  <a:solidFill>
                    <a:schemeClr val="tx1"/>
                  </a:solidFill>
                  <a:latin typeface="Arial Narrow" pitchFamily="34" charset="0"/>
                </a:rPr>
                <a:t>Permanent</a:t>
              </a:r>
            </a:p>
            <a:p>
              <a:pPr algn="ctr"/>
              <a:r>
                <a:rPr lang="en-US" sz="2000" b="1" dirty="0" smtClean="0">
                  <a:solidFill>
                    <a:schemeClr val="tx1"/>
                  </a:solidFill>
                  <a:latin typeface="Arial Narrow" pitchFamily="34" charset="0"/>
                </a:rPr>
                <a:t>Fixed   Detachable</a:t>
              </a:r>
            </a:p>
          </p:txBody>
        </p:sp>
        <p:pic>
          <p:nvPicPr>
            <p:cNvPr id="39" name="Picture 16" descr="C:\Documents and Settings\adohare\Local Settings\Temporary Internet Files\Content.IE5\DF3GRKIC\MC900360636[1].wmf"/>
            <p:cNvPicPr>
              <a:picLocks noChangeAspect="1" noChangeArrowheads="1"/>
            </p:cNvPicPr>
            <p:nvPr/>
          </p:nvPicPr>
          <p:blipFill>
            <a:blip r:embed="rId4" cstate="print"/>
            <a:srcRect/>
            <a:stretch>
              <a:fillRect/>
            </a:stretch>
          </p:blipFill>
          <p:spPr bwMode="auto">
            <a:xfrm>
              <a:off x="7162800" y="2819400"/>
              <a:ext cx="1024974" cy="680923"/>
            </a:xfrm>
            <a:prstGeom prst="rect">
              <a:avLst/>
            </a:prstGeom>
            <a:noFill/>
            <a:ln>
              <a:noFill/>
            </a:ln>
          </p:spPr>
        </p:pic>
      </p:grpSp>
      <p:sp>
        <p:nvSpPr>
          <p:cNvPr id="40"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noProof="0" dirty="0" smtClean="0">
                <a:latin typeface="Arial Narrow" pitchFamily="34" charset="0"/>
              </a:rPr>
              <a:t>Computers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grpSp>
        <p:nvGrpSpPr>
          <p:cNvPr id="11" name="Group 44"/>
          <p:cNvGrpSpPr/>
          <p:nvPr/>
        </p:nvGrpSpPr>
        <p:grpSpPr>
          <a:xfrm>
            <a:off x="362935" y="4542173"/>
            <a:ext cx="3993468" cy="2087227"/>
            <a:chOff x="362935" y="4542173"/>
            <a:chExt cx="3993468" cy="2087227"/>
          </a:xfrm>
        </p:grpSpPr>
        <p:sp>
          <p:nvSpPr>
            <p:cNvPr id="43" name="TextBox 42"/>
            <p:cNvSpPr txBox="1"/>
            <p:nvPr/>
          </p:nvSpPr>
          <p:spPr>
            <a:xfrm>
              <a:off x="362935" y="5244405"/>
              <a:ext cx="1999265" cy="1384995"/>
            </a:xfrm>
            <a:prstGeom prst="rect">
              <a:avLst/>
            </a:prstGeom>
            <a:noFill/>
            <a:ln w="19050">
              <a:noFill/>
            </a:ln>
          </p:spPr>
          <p:txBody>
            <a:bodyPr wrap="none" rtlCol="0">
              <a:spAutoFit/>
            </a:bodyPr>
            <a:lstStyle/>
            <a:p>
              <a:pPr algn="ctr"/>
              <a:r>
                <a:rPr lang="en-US" sz="2800" dirty="0" smtClean="0">
                  <a:latin typeface="Arial Narrow" pitchFamily="34" charset="0"/>
                </a:rPr>
                <a:t>Insert a probe</a:t>
              </a:r>
            </a:p>
            <a:p>
              <a:pPr algn="ctr"/>
              <a:r>
                <a:rPr lang="en-US" sz="2800" dirty="0" smtClean="0">
                  <a:latin typeface="Arial Narrow" pitchFamily="34" charset="0"/>
                </a:rPr>
                <a:t>Copy RAM</a:t>
              </a:r>
            </a:p>
            <a:p>
              <a:pPr algn="ctr"/>
              <a:r>
                <a:rPr lang="en-US" sz="2800" b="1" dirty="0" smtClean="0">
                  <a:latin typeface="Arial Narrow" pitchFamily="34" charset="0"/>
                </a:rPr>
                <a:t>WINLIFT</a:t>
              </a:r>
            </a:p>
          </p:txBody>
        </p:sp>
        <p:sp>
          <p:nvSpPr>
            <p:cNvPr id="44" name="Right Arrow 43"/>
            <p:cNvSpPr/>
            <p:nvPr/>
          </p:nvSpPr>
          <p:spPr>
            <a:xfrm rot="20201304">
              <a:off x="1375150" y="4542173"/>
              <a:ext cx="2981253" cy="2478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Disk Forensics: Cyber-check Suite</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Guiding Model – CFSAP (Computer forensic –secure, analyze, present)</a:t>
            </a:r>
          </a:p>
          <a:p>
            <a:pPr>
              <a:buFont typeface="Arial" pitchFamily="34" charset="0"/>
              <a:buChar char="•"/>
            </a:pPr>
            <a:r>
              <a:rPr lang="en-US" sz="2800" dirty="0" smtClean="0">
                <a:latin typeface="Arial Narrow" pitchFamily="34" charset="0"/>
              </a:rPr>
              <a:t>Three steps</a:t>
            </a:r>
          </a:p>
          <a:p>
            <a:pPr lvl="1">
              <a:buFont typeface="Arial" pitchFamily="34" charset="0"/>
              <a:buChar char="•"/>
            </a:pPr>
            <a:r>
              <a:rPr lang="en-US" sz="2800" dirty="0" smtClean="0">
                <a:latin typeface="Arial Narrow" pitchFamily="34" charset="0"/>
              </a:rPr>
              <a:t>Seizure</a:t>
            </a:r>
          </a:p>
          <a:p>
            <a:pPr lvl="1">
              <a:buFont typeface="Arial" pitchFamily="34" charset="0"/>
              <a:buChar char="•"/>
            </a:pPr>
            <a:r>
              <a:rPr lang="en-US" sz="2800" dirty="0" smtClean="0">
                <a:latin typeface="Arial Narrow" pitchFamily="34" charset="0"/>
              </a:rPr>
              <a:t>Acquisition</a:t>
            </a:r>
          </a:p>
          <a:p>
            <a:pPr lvl="1">
              <a:buFont typeface="Arial" pitchFamily="34" charset="0"/>
              <a:buChar char="•"/>
            </a:pPr>
            <a:r>
              <a:rPr lang="en-US" sz="2800" dirty="0" smtClean="0">
                <a:latin typeface="Arial Narrow" pitchFamily="34" charset="0"/>
              </a:rPr>
              <a:t>Analysis</a:t>
            </a:r>
          </a:p>
          <a:p>
            <a:pPr lvl="2">
              <a:buFont typeface="Arial" pitchFamily="34" charset="0"/>
              <a:buChar char="•"/>
            </a:pPr>
            <a:r>
              <a:rPr lang="en-US" sz="2800" dirty="0" smtClean="0">
                <a:latin typeface="Arial Narrow" pitchFamily="34" charset="0"/>
              </a:rPr>
              <a:t>Report generation</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Technologies used</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6" name="Rectangle 3"/>
          <p:cNvSpPr txBox="1">
            <a:spLocks noChangeArrowheads="1"/>
          </p:cNvSpPr>
          <p:nvPr/>
        </p:nvSpPr>
        <p:spPr>
          <a:xfrm>
            <a:off x="609600" y="1143000"/>
            <a:ext cx="8534400" cy="2438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ea typeface="+mn-ea"/>
                <a:cs typeface="+mn-cs"/>
              </a:rPr>
              <a:t>Write Block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ea typeface="+mn-ea"/>
                <a:cs typeface="+mn-cs"/>
              </a:rPr>
              <a:t>Bit-stream backup</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ea typeface="+mn-ea"/>
                <a:cs typeface="+mn-cs"/>
              </a:rPr>
              <a:t>Normal operation</a:t>
            </a:r>
          </a:p>
        </p:txBody>
      </p:sp>
      <p:sp>
        <p:nvSpPr>
          <p:cNvPr id="8" name="Rectangle 5"/>
          <p:cNvSpPr>
            <a:spLocks noChangeArrowheads="1"/>
          </p:cNvSpPr>
          <p:nvPr/>
        </p:nvSpPr>
        <p:spPr bwMode="auto">
          <a:xfrm>
            <a:off x="65532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9" name="Rectangle 6"/>
          <p:cNvSpPr>
            <a:spLocks noChangeArrowheads="1"/>
          </p:cNvSpPr>
          <p:nvPr/>
        </p:nvSpPr>
        <p:spPr bwMode="auto">
          <a:xfrm>
            <a:off x="67818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0" name="Rectangle 7"/>
          <p:cNvSpPr>
            <a:spLocks noChangeArrowheads="1"/>
          </p:cNvSpPr>
          <p:nvPr/>
        </p:nvSpPr>
        <p:spPr bwMode="auto">
          <a:xfrm>
            <a:off x="70104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1" name="Rectangle 8"/>
          <p:cNvSpPr>
            <a:spLocks noChangeArrowheads="1"/>
          </p:cNvSpPr>
          <p:nvPr/>
        </p:nvSpPr>
        <p:spPr bwMode="auto">
          <a:xfrm>
            <a:off x="72390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2" name="Rectangle 9"/>
          <p:cNvSpPr>
            <a:spLocks noChangeArrowheads="1"/>
          </p:cNvSpPr>
          <p:nvPr/>
        </p:nvSpPr>
        <p:spPr bwMode="auto">
          <a:xfrm>
            <a:off x="74676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3" name="Rectangle 10"/>
          <p:cNvSpPr>
            <a:spLocks noChangeArrowheads="1"/>
          </p:cNvSpPr>
          <p:nvPr/>
        </p:nvSpPr>
        <p:spPr bwMode="auto">
          <a:xfrm>
            <a:off x="76962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4" name="Rectangle 11"/>
          <p:cNvSpPr>
            <a:spLocks noChangeArrowheads="1"/>
          </p:cNvSpPr>
          <p:nvPr/>
        </p:nvSpPr>
        <p:spPr bwMode="auto">
          <a:xfrm>
            <a:off x="79248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5" name="Rectangle 12"/>
          <p:cNvSpPr>
            <a:spLocks noChangeArrowheads="1"/>
          </p:cNvSpPr>
          <p:nvPr/>
        </p:nvSpPr>
        <p:spPr bwMode="auto">
          <a:xfrm>
            <a:off x="81534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6" name="Text Box 13"/>
          <p:cNvSpPr txBox="1">
            <a:spLocks noChangeArrowheads="1"/>
          </p:cNvSpPr>
          <p:nvPr/>
        </p:nvSpPr>
        <p:spPr bwMode="auto">
          <a:xfrm>
            <a:off x="6662737" y="2209800"/>
            <a:ext cx="1719263" cy="461963"/>
          </a:xfrm>
          <a:prstGeom prst="rect">
            <a:avLst/>
          </a:prstGeom>
          <a:noFill/>
          <a:ln w="28575">
            <a:noFill/>
            <a:miter lim="800000"/>
            <a:headEnd/>
            <a:tailEnd/>
          </a:ln>
        </p:spPr>
        <p:txBody>
          <a:bodyPr wrap="none">
            <a:spAutoFit/>
          </a:bodyPr>
          <a:lstStyle/>
          <a:p>
            <a:r>
              <a:rPr lang="en-US" sz="2400" dirty="0"/>
              <a:t>Byte = 8 Bits</a:t>
            </a:r>
          </a:p>
        </p:txBody>
      </p:sp>
      <p:grpSp>
        <p:nvGrpSpPr>
          <p:cNvPr id="3" name="Group 14"/>
          <p:cNvGrpSpPr>
            <a:grpSpLocks/>
          </p:cNvGrpSpPr>
          <p:nvPr/>
        </p:nvGrpSpPr>
        <p:grpSpPr bwMode="auto">
          <a:xfrm>
            <a:off x="6553200" y="3810000"/>
            <a:ext cx="1828800" cy="228600"/>
            <a:chOff x="2208" y="2304"/>
            <a:chExt cx="1152" cy="144"/>
          </a:xfrm>
        </p:grpSpPr>
        <p:sp>
          <p:nvSpPr>
            <p:cNvPr id="18" name="Line 15"/>
            <p:cNvSpPr>
              <a:spLocks noChangeShapeType="1"/>
            </p:cNvSpPr>
            <p:nvPr/>
          </p:nvSpPr>
          <p:spPr bwMode="auto">
            <a:xfrm>
              <a:off x="2208" y="2304"/>
              <a:ext cx="0" cy="144"/>
            </a:xfrm>
            <a:prstGeom prst="line">
              <a:avLst/>
            </a:prstGeom>
            <a:noFill/>
            <a:ln w="28575">
              <a:solidFill>
                <a:schemeClr val="tx1"/>
              </a:solidFill>
              <a:round/>
              <a:headEnd/>
              <a:tailEnd/>
            </a:ln>
          </p:spPr>
          <p:txBody>
            <a:bodyPr/>
            <a:lstStyle/>
            <a:p>
              <a:endParaRPr lang="en-US"/>
            </a:p>
          </p:txBody>
        </p:sp>
        <p:sp>
          <p:nvSpPr>
            <p:cNvPr id="19" name="Line 16"/>
            <p:cNvSpPr>
              <a:spLocks noChangeShapeType="1"/>
            </p:cNvSpPr>
            <p:nvPr/>
          </p:nvSpPr>
          <p:spPr bwMode="auto">
            <a:xfrm>
              <a:off x="2208" y="2448"/>
              <a:ext cx="1152" cy="0"/>
            </a:xfrm>
            <a:prstGeom prst="line">
              <a:avLst/>
            </a:prstGeom>
            <a:noFill/>
            <a:ln w="28575">
              <a:solidFill>
                <a:schemeClr val="tx1"/>
              </a:solidFill>
              <a:round/>
              <a:headEnd/>
              <a:tailEnd/>
            </a:ln>
          </p:spPr>
          <p:txBody>
            <a:bodyPr/>
            <a:lstStyle/>
            <a:p>
              <a:endParaRPr lang="en-US"/>
            </a:p>
          </p:txBody>
        </p:sp>
        <p:sp>
          <p:nvSpPr>
            <p:cNvPr id="20" name="Line 17"/>
            <p:cNvSpPr>
              <a:spLocks noChangeShapeType="1"/>
            </p:cNvSpPr>
            <p:nvPr/>
          </p:nvSpPr>
          <p:spPr bwMode="auto">
            <a:xfrm>
              <a:off x="3360" y="2304"/>
              <a:ext cx="0" cy="144"/>
            </a:xfrm>
            <a:prstGeom prst="line">
              <a:avLst/>
            </a:prstGeom>
            <a:noFill/>
            <a:ln w="28575">
              <a:solidFill>
                <a:schemeClr val="tx1"/>
              </a:solidFill>
              <a:round/>
              <a:headEnd/>
              <a:tailEnd/>
            </a:ln>
          </p:spPr>
          <p:txBody>
            <a:bodyPr/>
            <a:lstStyle/>
            <a:p>
              <a:endParaRPr lang="en-US"/>
            </a:p>
          </p:txBody>
        </p:sp>
      </p:grpSp>
      <p:sp>
        <p:nvSpPr>
          <p:cNvPr id="21" name="Text Box 18"/>
          <p:cNvSpPr txBox="1">
            <a:spLocks noChangeArrowheads="1"/>
          </p:cNvSpPr>
          <p:nvPr/>
        </p:nvSpPr>
        <p:spPr bwMode="auto">
          <a:xfrm>
            <a:off x="685800" y="4114800"/>
            <a:ext cx="7184980" cy="954107"/>
          </a:xfrm>
          <a:prstGeom prst="rect">
            <a:avLst/>
          </a:prstGeom>
          <a:noFill/>
          <a:ln w="28575">
            <a:noFill/>
            <a:miter lim="800000"/>
            <a:headEnd/>
            <a:tailEnd/>
          </a:ln>
        </p:spPr>
        <p:txBody>
          <a:bodyPr wrap="none">
            <a:spAutoFit/>
          </a:bodyPr>
          <a:lstStyle/>
          <a:p>
            <a:pPr>
              <a:buFont typeface="Wingdings" pitchFamily="2" charset="2"/>
              <a:buChar char="v"/>
            </a:pPr>
            <a:r>
              <a:rPr lang="en-US" sz="2800" dirty="0">
                <a:latin typeface="Arial Narrow" pitchFamily="34" charset="0"/>
              </a:rPr>
              <a:t>Bit-stream Backup: Each bit is read separately</a:t>
            </a:r>
          </a:p>
          <a:p>
            <a:pPr lvl="1">
              <a:buFont typeface="Wingdings" pitchFamily="2" charset="2"/>
              <a:buChar char="v"/>
            </a:pPr>
            <a:r>
              <a:rPr lang="en-US" sz="2800" dirty="0">
                <a:latin typeface="Arial Narrow" pitchFamily="34" charset="0"/>
              </a:rPr>
              <a:t>Possible to make an exact copy of the evidence</a:t>
            </a:r>
          </a:p>
        </p:txBody>
      </p:sp>
      <p:sp>
        <p:nvSpPr>
          <p:cNvPr id="22" name="Rectangle 19"/>
          <p:cNvSpPr>
            <a:spLocks noChangeArrowheads="1"/>
          </p:cNvSpPr>
          <p:nvPr/>
        </p:nvSpPr>
        <p:spPr bwMode="auto">
          <a:xfrm>
            <a:off x="51054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3" name="Rectangle 20"/>
          <p:cNvSpPr>
            <a:spLocks noChangeArrowheads="1"/>
          </p:cNvSpPr>
          <p:nvPr/>
        </p:nvSpPr>
        <p:spPr bwMode="auto">
          <a:xfrm>
            <a:off x="53340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4" name="Rectangle 21"/>
          <p:cNvSpPr>
            <a:spLocks noChangeArrowheads="1"/>
          </p:cNvSpPr>
          <p:nvPr/>
        </p:nvSpPr>
        <p:spPr bwMode="auto">
          <a:xfrm>
            <a:off x="55626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5" name="Rectangle 22"/>
          <p:cNvSpPr>
            <a:spLocks noChangeArrowheads="1"/>
          </p:cNvSpPr>
          <p:nvPr/>
        </p:nvSpPr>
        <p:spPr bwMode="auto">
          <a:xfrm>
            <a:off x="57912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6" name="Rectangle 23"/>
          <p:cNvSpPr>
            <a:spLocks noChangeArrowheads="1"/>
          </p:cNvSpPr>
          <p:nvPr/>
        </p:nvSpPr>
        <p:spPr bwMode="auto">
          <a:xfrm>
            <a:off x="60198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7" name="Rectangle 24"/>
          <p:cNvSpPr>
            <a:spLocks noChangeArrowheads="1"/>
          </p:cNvSpPr>
          <p:nvPr/>
        </p:nvSpPr>
        <p:spPr bwMode="auto">
          <a:xfrm>
            <a:off x="62484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8" name="Rectangle 25"/>
          <p:cNvSpPr>
            <a:spLocks noChangeArrowheads="1"/>
          </p:cNvSpPr>
          <p:nvPr/>
        </p:nvSpPr>
        <p:spPr bwMode="auto">
          <a:xfrm>
            <a:off x="64770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9" name="Rectangle 26"/>
          <p:cNvSpPr>
            <a:spLocks noChangeArrowheads="1"/>
          </p:cNvSpPr>
          <p:nvPr/>
        </p:nvSpPr>
        <p:spPr bwMode="auto">
          <a:xfrm>
            <a:off x="6705600" y="5181600"/>
            <a:ext cx="228600" cy="914400"/>
          </a:xfrm>
          <a:prstGeom prst="rect">
            <a:avLst/>
          </a:prstGeom>
          <a:noFill/>
          <a:ln w="2857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500"/>
                                        <p:tgtEl>
                                          <p:spTgt spid="21"/>
                                        </p:tgtEl>
                                      </p:cBhvr>
                                    </p:animEffect>
                                  </p:childTnLst>
                                </p:cTn>
                              </p:par>
                            </p:childTnLst>
                          </p:cTn>
                        </p:par>
                        <p:par>
                          <p:cTn id="13" fill="hold">
                            <p:stCondLst>
                              <p:cond delay="500"/>
                            </p:stCondLst>
                            <p:childTnLst>
                              <p:par>
                                <p:cTn id="14" presetID="4" presetClass="entr" presetSubtype="16" fill="hold" grpId="0" nodeType="after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box(in)">
                                      <p:cBhvr>
                                        <p:cTn id="16" dur="500"/>
                                        <p:tgtEl>
                                          <p:spTgt spid="22"/>
                                        </p:tgtEl>
                                      </p:cBhvr>
                                    </p:animEffect>
                                  </p:childTnLst>
                                </p:cTn>
                              </p:par>
                            </p:childTnLst>
                          </p:cTn>
                        </p:par>
                        <p:par>
                          <p:cTn id="17" fill="hold">
                            <p:stCondLst>
                              <p:cond delay="1500"/>
                            </p:stCondLst>
                            <p:childTnLst>
                              <p:par>
                                <p:cTn id="18" presetID="4" presetClass="entr" presetSubtype="16" fill="hold" grpId="0" nodeType="afterEffect">
                                  <p:stCondLst>
                                    <p:cond delay="500"/>
                                  </p:stCondLst>
                                  <p:childTnLst>
                                    <p:set>
                                      <p:cBhvr>
                                        <p:cTn id="19" dur="1" fill="hold">
                                          <p:stCondLst>
                                            <p:cond delay="0"/>
                                          </p:stCondLst>
                                        </p:cTn>
                                        <p:tgtEl>
                                          <p:spTgt spid="23"/>
                                        </p:tgtEl>
                                        <p:attrNameLst>
                                          <p:attrName>style.visibility</p:attrName>
                                        </p:attrNameLst>
                                      </p:cBhvr>
                                      <p:to>
                                        <p:strVal val="visible"/>
                                      </p:to>
                                    </p:set>
                                    <p:animEffect transition="in" filter="box(in)">
                                      <p:cBhvr>
                                        <p:cTn id="20" dur="500"/>
                                        <p:tgtEl>
                                          <p:spTgt spid="23"/>
                                        </p:tgtEl>
                                      </p:cBhvr>
                                    </p:animEffect>
                                  </p:childTnLst>
                                </p:cTn>
                              </p:par>
                            </p:childTnLst>
                          </p:cTn>
                        </p:par>
                        <p:par>
                          <p:cTn id="21" fill="hold">
                            <p:stCondLst>
                              <p:cond delay="2500"/>
                            </p:stCondLst>
                            <p:childTnLst>
                              <p:par>
                                <p:cTn id="22" presetID="4" presetClass="entr" presetSubtype="16" fill="hold" grpId="0" nodeType="afterEffect">
                                  <p:stCondLst>
                                    <p:cond delay="500"/>
                                  </p:stCondLst>
                                  <p:childTnLst>
                                    <p:set>
                                      <p:cBhvr>
                                        <p:cTn id="23" dur="1" fill="hold">
                                          <p:stCondLst>
                                            <p:cond delay="0"/>
                                          </p:stCondLst>
                                        </p:cTn>
                                        <p:tgtEl>
                                          <p:spTgt spid="24"/>
                                        </p:tgtEl>
                                        <p:attrNameLst>
                                          <p:attrName>style.visibility</p:attrName>
                                        </p:attrNameLst>
                                      </p:cBhvr>
                                      <p:to>
                                        <p:strVal val="visible"/>
                                      </p:to>
                                    </p:set>
                                    <p:animEffect transition="in" filter="box(in)">
                                      <p:cBhvr>
                                        <p:cTn id="24" dur="500"/>
                                        <p:tgtEl>
                                          <p:spTgt spid="24"/>
                                        </p:tgtEl>
                                      </p:cBhvr>
                                    </p:animEffect>
                                  </p:childTnLst>
                                </p:cTn>
                              </p:par>
                            </p:childTnLst>
                          </p:cTn>
                        </p:par>
                        <p:par>
                          <p:cTn id="25" fill="hold">
                            <p:stCondLst>
                              <p:cond delay="3500"/>
                            </p:stCondLst>
                            <p:childTnLst>
                              <p:par>
                                <p:cTn id="26" presetID="4" presetClass="entr" presetSubtype="16" fill="hold" grpId="0" nodeType="afterEffect">
                                  <p:stCondLst>
                                    <p:cond delay="500"/>
                                  </p:stCondLst>
                                  <p:childTnLst>
                                    <p:set>
                                      <p:cBhvr>
                                        <p:cTn id="27" dur="1" fill="hold">
                                          <p:stCondLst>
                                            <p:cond delay="0"/>
                                          </p:stCondLst>
                                        </p:cTn>
                                        <p:tgtEl>
                                          <p:spTgt spid="25"/>
                                        </p:tgtEl>
                                        <p:attrNameLst>
                                          <p:attrName>style.visibility</p:attrName>
                                        </p:attrNameLst>
                                      </p:cBhvr>
                                      <p:to>
                                        <p:strVal val="visible"/>
                                      </p:to>
                                    </p:set>
                                    <p:animEffect transition="in" filter="box(in)">
                                      <p:cBhvr>
                                        <p:cTn id="28" dur="500"/>
                                        <p:tgtEl>
                                          <p:spTgt spid="25"/>
                                        </p:tgtEl>
                                      </p:cBhvr>
                                    </p:animEffect>
                                  </p:childTnLst>
                                </p:cTn>
                              </p:par>
                            </p:childTnLst>
                          </p:cTn>
                        </p:par>
                        <p:par>
                          <p:cTn id="29" fill="hold">
                            <p:stCondLst>
                              <p:cond delay="4500"/>
                            </p:stCondLst>
                            <p:childTnLst>
                              <p:par>
                                <p:cTn id="30" presetID="4" presetClass="entr" presetSubtype="16" fill="hold" grpId="0" nodeType="afterEffect">
                                  <p:stCondLst>
                                    <p:cond delay="500"/>
                                  </p:stCondLst>
                                  <p:childTnLst>
                                    <p:set>
                                      <p:cBhvr>
                                        <p:cTn id="31" dur="1" fill="hold">
                                          <p:stCondLst>
                                            <p:cond delay="0"/>
                                          </p:stCondLst>
                                        </p:cTn>
                                        <p:tgtEl>
                                          <p:spTgt spid="26"/>
                                        </p:tgtEl>
                                        <p:attrNameLst>
                                          <p:attrName>style.visibility</p:attrName>
                                        </p:attrNameLst>
                                      </p:cBhvr>
                                      <p:to>
                                        <p:strVal val="visible"/>
                                      </p:to>
                                    </p:set>
                                    <p:animEffect transition="in" filter="box(in)">
                                      <p:cBhvr>
                                        <p:cTn id="32" dur="500"/>
                                        <p:tgtEl>
                                          <p:spTgt spid="26"/>
                                        </p:tgtEl>
                                      </p:cBhvr>
                                    </p:animEffect>
                                  </p:childTnLst>
                                </p:cTn>
                              </p:par>
                            </p:childTnLst>
                          </p:cTn>
                        </p:par>
                        <p:par>
                          <p:cTn id="33" fill="hold">
                            <p:stCondLst>
                              <p:cond delay="5500"/>
                            </p:stCondLst>
                            <p:childTnLst>
                              <p:par>
                                <p:cTn id="34" presetID="4" presetClass="entr" presetSubtype="16" fill="hold" grpId="0" nodeType="afterEffect">
                                  <p:stCondLst>
                                    <p:cond delay="500"/>
                                  </p:stCondLst>
                                  <p:childTnLst>
                                    <p:set>
                                      <p:cBhvr>
                                        <p:cTn id="35" dur="1" fill="hold">
                                          <p:stCondLst>
                                            <p:cond delay="0"/>
                                          </p:stCondLst>
                                        </p:cTn>
                                        <p:tgtEl>
                                          <p:spTgt spid="27"/>
                                        </p:tgtEl>
                                        <p:attrNameLst>
                                          <p:attrName>style.visibility</p:attrName>
                                        </p:attrNameLst>
                                      </p:cBhvr>
                                      <p:to>
                                        <p:strVal val="visible"/>
                                      </p:to>
                                    </p:set>
                                    <p:animEffect transition="in" filter="box(in)">
                                      <p:cBhvr>
                                        <p:cTn id="36" dur="500"/>
                                        <p:tgtEl>
                                          <p:spTgt spid="27"/>
                                        </p:tgtEl>
                                      </p:cBhvr>
                                    </p:animEffect>
                                  </p:childTnLst>
                                </p:cTn>
                              </p:par>
                            </p:childTnLst>
                          </p:cTn>
                        </p:par>
                        <p:par>
                          <p:cTn id="37" fill="hold">
                            <p:stCondLst>
                              <p:cond delay="6500"/>
                            </p:stCondLst>
                            <p:childTnLst>
                              <p:par>
                                <p:cTn id="38" presetID="4" presetClass="entr" presetSubtype="16" fill="hold" grpId="0" nodeType="afterEffect">
                                  <p:stCondLst>
                                    <p:cond delay="500"/>
                                  </p:stCondLst>
                                  <p:childTnLst>
                                    <p:set>
                                      <p:cBhvr>
                                        <p:cTn id="39" dur="1" fill="hold">
                                          <p:stCondLst>
                                            <p:cond delay="0"/>
                                          </p:stCondLst>
                                        </p:cTn>
                                        <p:tgtEl>
                                          <p:spTgt spid="28"/>
                                        </p:tgtEl>
                                        <p:attrNameLst>
                                          <p:attrName>style.visibility</p:attrName>
                                        </p:attrNameLst>
                                      </p:cBhvr>
                                      <p:to>
                                        <p:strVal val="visible"/>
                                      </p:to>
                                    </p:set>
                                    <p:animEffect transition="in" filter="box(in)">
                                      <p:cBhvr>
                                        <p:cTn id="40" dur="500"/>
                                        <p:tgtEl>
                                          <p:spTgt spid="28"/>
                                        </p:tgtEl>
                                      </p:cBhvr>
                                    </p:animEffect>
                                  </p:childTnLst>
                                </p:cTn>
                              </p:par>
                            </p:childTnLst>
                          </p:cTn>
                        </p:par>
                        <p:par>
                          <p:cTn id="41" fill="hold">
                            <p:stCondLst>
                              <p:cond delay="7500"/>
                            </p:stCondLst>
                            <p:childTnLst>
                              <p:par>
                                <p:cTn id="42" presetID="4" presetClass="entr" presetSubtype="16" fill="hold" grpId="0" nodeType="afterEffect">
                                  <p:stCondLst>
                                    <p:cond delay="500"/>
                                  </p:stCondLst>
                                  <p:childTnLst>
                                    <p:set>
                                      <p:cBhvr>
                                        <p:cTn id="43" dur="1" fill="hold">
                                          <p:stCondLst>
                                            <p:cond delay="0"/>
                                          </p:stCondLst>
                                        </p:cTn>
                                        <p:tgtEl>
                                          <p:spTgt spid="29"/>
                                        </p:tgtEl>
                                        <p:attrNameLst>
                                          <p:attrName>style.visibility</p:attrName>
                                        </p:attrNameLst>
                                      </p:cBhvr>
                                      <p:to>
                                        <p:strVal val="visible"/>
                                      </p:to>
                                    </p:set>
                                    <p:animEffect transition="in" filter="box(in)">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Oval 2"/>
          <p:cNvSpPr>
            <a:spLocks noChangeArrowheads="1"/>
          </p:cNvSpPr>
          <p:nvPr/>
        </p:nvSpPr>
        <p:spPr bwMode="auto">
          <a:xfrm>
            <a:off x="6858000" y="1828800"/>
            <a:ext cx="4343400" cy="4343400"/>
          </a:xfrm>
          <a:prstGeom prst="ellipse">
            <a:avLst/>
          </a:prstGeom>
          <a:gradFill rotWithShape="1">
            <a:gsLst>
              <a:gs pos="0">
                <a:srgbClr val="00FF00"/>
              </a:gs>
              <a:gs pos="100000">
                <a:srgbClr val="FFFF00">
                  <a:alpha val="0"/>
                </a:srgbClr>
              </a:gs>
            </a:gsLst>
            <a:lin ang="0" scaled="1"/>
          </a:gradFill>
          <a:ln w="28575">
            <a:solidFill>
              <a:srgbClr val="00FF00"/>
            </a:solidFill>
            <a:round/>
            <a:headEnd/>
            <a:tailEnd/>
          </a:ln>
          <a:effectLst/>
        </p:spPr>
        <p:txBody>
          <a:bodyPr wrap="none" anchor="ctr"/>
          <a:lstStyle/>
          <a:p>
            <a:endParaRPr lang="en-US" sz="2400">
              <a:latin typeface="Arial Narrow" pitchFamily="34" charset="0"/>
            </a:endParaRPr>
          </a:p>
        </p:txBody>
      </p:sp>
      <p:sp>
        <p:nvSpPr>
          <p:cNvPr id="881667" name="Oval 3"/>
          <p:cNvSpPr>
            <a:spLocks noChangeArrowheads="1"/>
          </p:cNvSpPr>
          <p:nvPr/>
        </p:nvSpPr>
        <p:spPr bwMode="auto">
          <a:xfrm>
            <a:off x="-1905000" y="1828800"/>
            <a:ext cx="4343400" cy="4343400"/>
          </a:xfrm>
          <a:prstGeom prst="ellipse">
            <a:avLst/>
          </a:prstGeom>
          <a:gradFill rotWithShape="1">
            <a:gsLst>
              <a:gs pos="0">
                <a:srgbClr val="FFFF00">
                  <a:alpha val="0"/>
                </a:srgbClr>
              </a:gs>
              <a:gs pos="100000">
                <a:srgbClr val="00FF00"/>
              </a:gs>
            </a:gsLst>
            <a:lin ang="0" scaled="1"/>
          </a:gradFill>
          <a:ln w="28575">
            <a:solidFill>
              <a:srgbClr val="00FF00"/>
            </a:solidFill>
            <a:round/>
            <a:headEnd/>
            <a:tailEnd/>
          </a:ln>
          <a:effectLst/>
        </p:spPr>
        <p:txBody>
          <a:bodyPr wrap="none" anchor="ctr"/>
          <a:lstStyle/>
          <a:p>
            <a:endParaRPr lang="en-US" sz="2400">
              <a:latin typeface="Arial Narrow" pitchFamily="34" charset="0"/>
            </a:endParaRPr>
          </a:p>
        </p:txBody>
      </p:sp>
      <p:sp>
        <p:nvSpPr>
          <p:cNvPr id="881668" name="Oval 4"/>
          <p:cNvSpPr>
            <a:spLocks noChangeArrowheads="1"/>
          </p:cNvSpPr>
          <p:nvPr/>
        </p:nvSpPr>
        <p:spPr bwMode="auto">
          <a:xfrm>
            <a:off x="2057400" y="1676400"/>
            <a:ext cx="5105400" cy="4572000"/>
          </a:xfrm>
          <a:prstGeom prst="ellipse">
            <a:avLst/>
          </a:prstGeom>
          <a:gradFill rotWithShape="1">
            <a:gsLst>
              <a:gs pos="0">
                <a:schemeClr val="bg1"/>
              </a:gs>
              <a:gs pos="100000">
                <a:srgbClr val="FF0000">
                  <a:alpha val="28999"/>
                </a:srgbClr>
              </a:gs>
            </a:gsLst>
            <a:path path="shape">
              <a:fillToRect l="50000" t="50000" r="50000" b="50000"/>
            </a:path>
          </a:gradFill>
          <a:ln w="28575">
            <a:solidFill>
              <a:srgbClr val="FFFF00"/>
            </a:solidFill>
            <a:round/>
            <a:headEnd/>
            <a:tailEnd/>
          </a:ln>
          <a:effectLst/>
        </p:spPr>
        <p:txBody>
          <a:bodyPr wrap="none" anchor="ctr"/>
          <a:lstStyle/>
          <a:p>
            <a:pPr algn="ctr"/>
            <a:r>
              <a:rPr lang="en-US" sz="2400" u="sng">
                <a:latin typeface="Arial Narrow" pitchFamily="34" charset="0"/>
              </a:rPr>
              <a:t>Virtual World</a:t>
            </a:r>
          </a:p>
          <a:p>
            <a:pPr algn="ctr"/>
            <a:endParaRPr lang="en-US" sz="2400" u="sng">
              <a:latin typeface="Arial Narrow" pitchFamily="34" charset="0"/>
            </a:endParaRPr>
          </a:p>
          <a:p>
            <a:pPr algn="ctr"/>
            <a:endParaRPr lang="en-US" sz="2400" u="sng">
              <a:latin typeface="Arial Narrow" pitchFamily="34" charset="0"/>
            </a:endParaRPr>
          </a:p>
          <a:p>
            <a:pPr algn="ctr"/>
            <a:endParaRPr lang="en-US" sz="2400" u="sng">
              <a:latin typeface="Arial Narrow" pitchFamily="34" charset="0"/>
            </a:endParaRPr>
          </a:p>
          <a:p>
            <a:pPr algn="ctr"/>
            <a:endParaRPr lang="en-US" sz="2400" u="sng">
              <a:latin typeface="Arial Narrow" pitchFamily="34" charset="0"/>
            </a:endParaRPr>
          </a:p>
          <a:p>
            <a:pPr algn="ctr"/>
            <a:endParaRPr lang="en-US" sz="2400" u="sng">
              <a:latin typeface="Arial Narrow" pitchFamily="34" charset="0"/>
            </a:endParaRPr>
          </a:p>
          <a:p>
            <a:pPr algn="ctr"/>
            <a:endParaRPr lang="en-US" sz="2400" u="sng">
              <a:latin typeface="Arial Narrow" pitchFamily="34" charset="0"/>
            </a:endParaRPr>
          </a:p>
          <a:p>
            <a:pPr algn="ctr"/>
            <a:r>
              <a:rPr lang="en-US" sz="2400" u="sng">
                <a:latin typeface="Arial Narrow" pitchFamily="34" charset="0"/>
              </a:rPr>
              <a:t>Cyber Space</a:t>
            </a:r>
            <a:endParaRPr lang="en-US" sz="2400">
              <a:latin typeface="Arial Narrow" pitchFamily="34" charset="0"/>
            </a:endParaRPr>
          </a:p>
        </p:txBody>
      </p:sp>
      <p:sp>
        <p:nvSpPr>
          <p:cNvPr id="881669" name="Rectangle 5"/>
          <p:cNvSpPr>
            <a:spLocks noGrp="1" noChangeArrowheads="1"/>
          </p:cNvSpPr>
          <p:nvPr>
            <p:ph type="title"/>
          </p:nvPr>
        </p:nvSpPr>
        <p:spPr/>
        <p:txBody>
          <a:bodyPr>
            <a:normAutofit/>
          </a:bodyPr>
          <a:lstStyle/>
          <a:p>
            <a:pPr algn="l"/>
            <a:r>
              <a:rPr lang="en-US" sz="3200" b="1" u="sng" dirty="0">
                <a:latin typeface="Arial Narrow" pitchFamily="34" charset="0"/>
              </a:rPr>
              <a:t>Let computers talk to each other</a:t>
            </a:r>
          </a:p>
        </p:txBody>
      </p:sp>
      <p:grpSp>
        <p:nvGrpSpPr>
          <p:cNvPr id="2" name="Group 6"/>
          <p:cNvGrpSpPr>
            <a:grpSpLocks/>
          </p:cNvGrpSpPr>
          <p:nvPr/>
        </p:nvGrpSpPr>
        <p:grpSpPr bwMode="auto">
          <a:xfrm>
            <a:off x="2949575" y="3617913"/>
            <a:ext cx="3375025" cy="762000"/>
            <a:chOff x="1968" y="2976"/>
            <a:chExt cx="2126" cy="480"/>
          </a:xfrm>
        </p:grpSpPr>
        <p:sp>
          <p:nvSpPr>
            <p:cNvPr id="881671" name="computr3"/>
            <p:cNvSpPr>
              <a:spLocks noEditPoints="1" noChangeArrowheads="1"/>
            </p:cNvSpPr>
            <p:nvPr/>
          </p:nvSpPr>
          <p:spPr bwMode="auto">
            <a:xfrm>
              <a:off x="1968" y="2976"/>
              <a:ext cx="542" cy="480"/>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FF00"/>
            </a:solidFill>
            <a:ln w="9525">
              <a:solidFill>
                <a:srgbClr val="FF0000"/>
              </a:solidFill>
              <a:miter lim="800000"/>
              <a:headEnd/>
              <a:tailEnd/>
            </a:ln>
          </p:spPr>
          <p:txBody>
            <a:bodyPr/>
            <a:lstStyle/>
            <a:p>
              <a:endParaRPr lang="en-US" sz="2400">
                <a:latin typeface="Arial Narrow" pitchFamily="34" charset="0"/>
              </a:endParaRPr>
            </a:p>
          </p:txBody>
        </p:sp>
        <p:sp>
          <p:nvSpPr>
            <p:cNvPr id="881672" name="computr3"/>
            <p:cNvSpPr>
              <a:spLocks noEditPoints="1" noChangeArrowheads="1"/>
            </p:cNvSpPr>
            <p:nvPr/>
          </p:nvSpPr>
          <p:spPr bwMode="auto">
            <a:xfrm>
              <a:off x="3552" y="2976"/>
              <a:ext cx="542" cy="480"/>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FF00"/>
            </a:solidFill>
            <a:ln w="9525">
              <a:solidFill>
                <a:srgbClr val="FF0000"/>
              </a:solidFill>
              <a:miter lim="800000"/>
              <a:headEnd/>
              <a:tailEnd/>
            </a:ln>
          </p:spPr>
          <p:txBody>
            <a:bodyPr/>
            <a:lstStyle/>
            <a:p>
              <a:endParaRPr lang="en-US" sz="2400">
                <a:latin typeface="Arial Narrow" pitchFamily="34" charset="0"/>
              </a:endParaRPr>
            </a:p>
          </p:txBody>
        </p:sp>
        <p:sp>
          <p:nvSpPr>
            <p:cNvPr id="881673" name="Line 9"/>
            <p:cNvSpPr>
              <a:spLocks noChangeShapeType="1"/>
            </p:cNvSpPr>
            <p:nvPr/>
          </p:nvSpPr>
          <p:spPr bwMode="auto">
            <a:xfrm>
              <a:off x="2448" y="3216"/>
              <a:ext cx="1056" cy="0"/>
            </a:xfrm>
            <a:prstGeom prst="line">
              <a:avLst/>
            </a:prstGeom>
            <a:noFill/>
            <a:ln w="38100">
              <a:solidFill>
                <a:srgbClr val="FFFF00"/>
              </a:solidFill>
              <a:round/>
              <a:headEnd type="triangle" w="med" len="med"/>
              <a:tailEnd type="triangle" w="med" len="med"/>
            </a:ln>
            <a:effectLst/>
          </p:spPr>
          <p:txBody>
            <a:bodyPr/>
            <a:lstStyle/>
            <a:p>
              <a:endParaRPr lang="en-US" sz="2400">
                <a:latin typeface="Arial Narrow" pitchFamily="34" charset="0"/>
              </a:endParaRPr>
            </a:p>
          </p:txBody>
        </p:sp>
      </p:grpSp>
      <p:grpSp>
        <p:nvGrpSpPr>
          <p:cNvPr id="3" name="Group 10"/>
          <p:cNvGrpSpPr>
            <a:grpSpLocks/>
          </p:cNvGrpSpPr>
          <p:nvPr/>
        </p:nvGrpSpPr>
        <p:grpSpPr bwMode="auto">
          <a:xfrm>
            <a:off x="565150" y="3465513"/>
            <a:ext cx="7969250" cy="990600"/>
            <a:chOff x="489" y="2880"/>
            <a:chExt cx="5020" cy="624"/>
          </a:xfrm>
        </p:grpSpPr>
        <p:graphicFrame>
          <p:nvGraphicFramePr>
            <p:cNvPr id="881675" name="Object 11"/>
            <p:cNvGraphicFramePr>
              <a:graphicFrameLocks noChangeAspect="1"/>
            </p:cNvGraphicFramePr>
            <p:nvPr/>
          </p:nvGraphicFramePr>
          <p:xfrm>
            <a:off x="4704" y="2880"/>
            <a:ext cx="805" cy="624"/>
          </p:xfrm>
          <a:graphic>
            <a:graphicData uri="http://schemas.openxmlformats.org/presentationml/2006/ole">
              <p:oleObj spid="_x0000_s3074" name="Bitmap Image" r:id="rId3" imgW="1714758" imgH="1867179" progId="PBrush">
                <p:embed/>
              </p:oleObj>
            </a:graphicData>
          </a:graphic>
        </p:graphicFrame>
        <p:graphicFrame>
          <p:nvGraphicFramePr>
            <p:cNvPr id="881676" name="Object 12"/>
            <p:cNvGraphicFramePr>
              <a:graphicFrameLocks noChangeAspect="1"/>
            </p:cNvGraphicFramePr>
            <p:nvPr/>
          </p:nvGraphicFramePr>
          <p:xfrm>
            <a:off x="489" y="2880"/>
            <a:ext cx="807" cy="624"/>
          </p:xfrm>
          <a:graphic>
            <a:graphicData uri="http://schemas.openxmlformats.org/presentationml/2006/ole">
              <p:oleObj spid="_x0000_s3075" name="Bitmap Image" r:id="rId4" imgW="1714758" imgH="1867179" progId="PBrush">
                <p:embed/>
              </p:oleObj>
            </a:graphicData>
          </a:graphic>
        </p:graphicFrame>
        <p:sp>
          <p:nvSpPr>
            <p:cNvPr id="881677" name="Line 13"/>
            <p:cNvSpPr>
              <a:spLocks noChangeShapeType="1"/>
            </p:cNvSpPr>
            <p:nvPr/>
          </p:nvSpPr>
          <p:spPr bwMode="auto">
            <a:xfrm>
              <a:off x="1344" y="3216"/>
              <a:ext cx="624" cy="0"/>
            </a:xfrm>
            <a:prstGeom prst="line">
              <a:avLst/>
            </a:prstGeom>
            <a:noFill/>
            <a:ln w="57150">
              <a:solidFill>
                <a:srgbClr val="FFFF00"/>
              </a:solidFill>
              <a:round/>
              <a:headEnd type="triangle" w="med" len="med"/>
              <a:tailEnd type="triangle" w="med" len="med"/>
            </a:ln>
            <a:effectLst/>
          </p:spPr>
          <p:txBody>
            <a:bodyPr/>
            <a:lstStyle/>
            <a:p>
              <a:endParaRPr lang="en-US" sz="2400">
                <a:latin typeface="Arial Narrow" pitchFamily="34" charset="0"/>
              </a:endParaRPr>
            </a:p>
          </p:txBody>
        </p:sp>
        <p:sp>
          <p:nvSpPr>
            <p:cNvPr id="881678" name="Line 14"/>
            <p:cNvSpPr>
              <a:spLocks noChangeShapeType="1"/>
            </p:cNvSpPr>
            <p:nvPr/>
          </p:nvSpPr>
          <p:spPr bwMode="auto">
            <a:xfrm>
              <a:off x="4032" y="3216"/>
              <a:ext cx="624" cy="0"/>
            </a:xfrm>
            <a:prstGeom prst="line">
              <a:avLst/>
            </a:prstGeom>
            <a:noFill/>
            <a:ln w="57150">
              <a:solidFill>
                <a:srgbClr val="FFFF00"/>
              </a:solidFill>
              <a:round/>
              <a:headEnd type="triangle" w="med" len="med"/>
              <a:tailEnd type="triangle" w="med" len="med"/>
            </a:ln>
            <a:effectLst/>
          </p:spPr>
          <p:txBody>
            <a:bodyPr/>
            <a:lstStyle/>
            <a:p>
              <a:endParaRPr lang="en-US" sz="2400">
                <a:latin typeface="Arial Narrow" pitchFamily="34" charset="0"/>
              </a:endParaRPr>
            </a:p>
          </p:txBody>
        </p:sp>
      </p:grpSp>
      <p:grpSp>
        <p:nvGrpSpPr>
          <p:cNvPr id="4" name="Group 15"/>
          <p:cNvGrpSpPr>
            <a:grpSpLocks/>
          </p:cNvGrpSpPr>
          <p:nvPr/>
        </p:nvGrpSpPr>
        <p:grpSpPr bwMode="auto">
          <a:xfrm>
            <a:off x="3962400" y="3389313"/>
            <a:ext cx="1006475" cy="1792287"/>
            <a:chOff x="2582" y="2832"/>
            <a:chExt cx="634" cy="1129"/>
          </a:xfrm>
        </p:grpSpPr>
        <p:pic>
          <p:nvPicPr>
            <p:cNvPr id="881680" name="Picture 16" descr="j0223769"/>
            <p:cNvPicPr>
              <a:picLocks noChangeAspect="1" noChangeArrowheads="1" noCrop="1"/>
            </p:cNvPicPr>
            <p:nvPr/>
          </p:nvPicPr>
          <p:blipFill>
            <a:blip r:embed="rId5" cstate="print"/>
            <a:srcRect/>
            <a:stretch>
              <a:fillRect/>
            </a:stretch>
          </p:blipFill>
          <p:spPr bwMode="auto">
            <a:xfrm>
              <a:off x="2715" y="2832"/>
              <a:ext cx="501" cy="768"/>
            </a:xfrm>
            <a:prstGeom prst="rect">
              <a:avLst/>
            </a:prstGeom>
            <a:noFill/>
          </p:spPr>
        </p:pic>
        <p:sp>
          <p:nvSpPr>
            <p:cNvPr id="881681" name="Text Box 17"/>
            <p:cNvSpPr txBox="1">
              <a:spLocks noChangeArrowheads="1"/>
            </p:cNvSpPr>
            <p:nvPr/>
          </p:nvSpPr>
          <p:spPr bwMode="auto">
            <a:xfrm>
              <a:off x="2582" y="3673"/>
              <a:ext cx="116" cy="288"/>
            </a:xfrm>
            <a:prstGeom prst="rect">
              <a:avLst/>
            </a:prstGeom>
            <a:noFill/>
            <a:ln w="9525">
              <a:noFill/>
              <a:miter lim="800000"/>
              <a:headEnd/>
              <a:tailEnd/>
            </a:ln>
            <a:effectLst/>
          </p:spPr>
          <p:txBody>
            <a:bodyPr wrap="none">
              <a:spAutoFit/>
            </a:bodyPr>
            <a:lstStyle/>
            <a:p>
              <a:endParaRPr lang="en-US" sz="2400">
                <a:latin typeface="Arial Narrow"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par>
                          <p:cTn id="12" fill="hold">
                            <p:stCondLst>
                              <p:cond delay="2000"/>
                            </p:stCondLst>
                            <p:childTnLst>
                              <p:par>
                                <p:cTn id="13" presetID="4" presetClass="entr" presetSubtype="16"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81667"/>
                                        </p:tgtEl>
                                        <p:attrNameLst>
                                          <p:attrName>style.visibility</p:attrName>
                                        </p:attrNameLst>
                                      </p:cBhvr>
                                      <p:to>
                                        <p:strVal val="visible"/>
                                      </p:to>
                                    </p:set>
                                    <p:animEffect transition="in" filter="box(in)">
                                      <p:cBhvr>
                                        <p:cTn id="20" dur="500"/>
                                        <p:tgtEl>
                                          <p:spTgt spid="881667"/>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881666"/>
                                        </p:tgtEl>
                                        <p:attrNameLst>
                                          <p:attrName>style.visibility</p:attrName>
                                        </p:attrNameLst>
                                      </p:cBhvr>
                                      <p:to>
                                        <p:strVal val="visible"/>
                                      </p:to>
                                    </p:set>
                                    <p:animEffect transition="in" filter="box(in)">
                                      <p:cBhvr>
                                        <p:cTn id="23" dur="500"/>
                                        <p:tgtEl>
                                          <p:spTgt spid="88166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881668"/>
                                        </p:tgtEl>
                                        <p:attrNameLst>
                                          <p:attrName>style.visibility</p:attrName>
                                        </p:attrNameLst>
                                      </p:cBhvr>
                                      <p:to>
                                        <p:strVal val="visible"/>
                                      </p:to>
                                    </p:set>
                                    <p:animEffect transition="in" filter="box(in)">
                                      <p:cBhvr>
                                        <p:cTn id="28"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66" grpId="0" animBg="1"/>
      <p:bldP spid="881667" grpId="0" animBg="1"/>
      <p:bldP spid="88166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r>
              <a:rPr lang="en-US" sz="3600" b="1" u="sng" dirty="0" smtClean="0">
                <a:latin typeface="Arial Narrow" pitchFamily="34" charset="0"/>
              </a:rPr>
              <a:t>Secure Boot </a:t>
            </a:r>
            <a:endParaRPr lang="en-US" sz="3600" b="1" u="sng" dirty="0">
              <a:latin typeface="Arial Narrow" pitchFamily="34" charset="0"/>
            </a:endParaRPr>
          </a:p>
        </p:txBody>
      </p:sp>
      <p:sp>
        <p:nvSpPr>
          <p:cNvPr id="5" name="Rectangle 3"/>
          <p:cNvSpPr>
            <a:spLocks noChangeArrowheads="1"/>
          </p:cNvSpPr>
          <p:nvPr/>
        </p:nvSpPr>
        <p:spPr bwMode="auto">
          <a:xfrm>
            <a:off x="762000" y="3505200"/>
            <a:ext cx="15240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CPU</a:t>
            </a:r>
          </a:p>
        </p:txBody>
      </p:sp>
      <p:sp>
        <p:nvSpPr>
          <p:cNvPr id="6" name="Text Box 4"/>
          <p:cNvSpPr txBox="1">
            <a:spLocks noChangeArrowheads="1"/>
          </p:cNvSpPr>
          <p:nvPr/>
        </p:nvSpPr>
        <p:spPr bwMode="auto">
          <a:xfrm>
            <a:off x="746125" y="4098925"/>
            <a:ext cx="1539875" cy="1069975"/>
          </a:xfrm>
          <a:prstGeom prst="rect">
            <a:avLst/>
          </a:prstGeom>
          <a:noFill/>
          <a:ln w="9525">
            <a:noFill/>
            <a:miter lim="800000"/>
            <a:headEnd/>
            <a:tailEnd/>
          </a:ln>
        </p:spPr>
        <p:txBody>
          <a:bodyPr>
            <a:spAutoFit/>
          </a:bodyPr>
          <a:lstStyle/>
          <a:p>
            <a:pPr algn="ctr"/>
            <a:r>
              <a:rPr lang="en-US" sz="1600" b="1" dirty="0">
                <a:latin typeface="Arial Narrow" pitchFamily="34" charset="0"/>
              </a:rPr>
              <a:t>Understands Machine Language</a:t>
            </a:r>
          </a:p>
          <a:p>
            <a:pPr algn="ctr"/>
            <a:r>
              <a:rPr lang="en-US" sz="1600" b="1" dirty="0">
                <a:latin typeface="Arial Narrow" pitchFamily="34" charset="0"/>
              </a:rPr>
              <a:t>Complicated </a:t>
            </a:r>
          </a:p>
        </p:txBody>
      </p:sp>
      <p:sp>
        <p:nvSpPr>
          <p:cNvPr id="7" name="Rectangle 5"/>
          <p:cNvSpPr>
            <a:spLocks noChangeArrowheads="1"/>
          </p:cNvSpPr>
          <p:nvPr/>
        </p:nvSpPr>
        <p:spPr bwMode="auto">
          <a:xfrm>
            <a:off x="2286000" y="3505200"/>
            <a:ext cx="17526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BIOS</a:t>
            </a:r>
          </a:p>
        </p:txBody>
      </p:sp>
      <p:sp>
        <p:nvSpPr>
          <p:cNvPr id="8" name="Text Box 6"/>
          <p:cNvSpPr txBox="1">
            <a:spLocks noChangeArrowheads="1"/>
          </p:cNvSpPr>
          <p:nvPr/>
        </p:nvSpPr>
        <p:spPr bwMode="auto">
          <a:xfrm>
            <a:off x="2270125" y="4079875"/>
            <a:ext cx="1768475" cy="1323439"/>
          </a:xfrm>
          <a:prstGeom prst="rect">
            <a:avLst/>
          </a:prstGeom>
          <a:noFill/>
          <a:ln w="9525">
            <a:noFill/>
            <a:miter lim="800000"/>
            <a:headEnd/>
            <a:tailEnd/>
          </a:ln>
        </p:spPr>
        <p:txBody>
          <a:bodyPr>
            <a:spAutoFit/>
          </a:bodyPr>
          <a:lstStyle/>
          <a:p>
            <a:pPr algn="ctr"/>
            <a:r>
              <a:rPr lang="en-US" sz="1600" b="1">
                <a:latin typeface="Arial Narrow" pitchFamily="34" charset="0"/>
              </a:rPr>
              <a:t>Translates commands from a less complicated language to machine language</a:t>
            </a:r>
          </a:p>
        </p:txBody>
      </p:sp>
      <p:sp>
        <p:nvSpPr>
          <p:cNvPr id="9" name="Rectangle 7"/>
          <p:cNvSpPr>
            <a:spLocks noChangeArrowheads="1"/>
          </p:cNvSpPr>
          <p:nvPr/>
        </p:nvSpPr>
        <p:spPr bwMode="auto">
          <a:xfrm>
            <a:off x="6248400" y="2057400"/>
            <a:ext cx="25908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Operating System</a:t>
            </a:r>
          </a:p>
        </p:txBody>
      </p:sp>
      <p:sp>
        <p:nvSpPr>
          <p:cNvPr id="10" name="Text Box 8"/>
          <p:cNvSpPr txBox="1">
            <a:spLocks noChangeArrowheads="1"/>
          </p:cNvSpPr>
          <p:nvPr/>
        </p:nvSpPr>
        <p:spPr bwMode="auto">
          <a:xfrm>
            <a:off x="6232525" y="2727325"/>
            <a:ext cx="2225289" cy="338554"/>
          </a:xfrm>
          <a:prstGeom prst="rect">
            <a:avLst/>
          </a:prstGeom>
          <a:noFill/>
          <a:ln w="9525">
            <a:noFill/>
            <a:miter lim="800000"/>
            <a:headEnd/>
            <a:tailEnd/>
          </a:ln>
        </p:spPr>
        <p:txBody>
          <a:bodyPr wrap="none">
            <a:spAutoFit/>
          </a:bodyPr>
          <a:lstStyle/>
          <a:p>
            <a:r>
              <a:rPr lang="en-US" sz="1600" b="1" dirty="0">
                <a:latin typeface="Arial Narrow" pitchFamily="34" charset="0"/>
              </a:rPr>
              <a:t>Makes it operator friendly</a:t>
            </a:r>
          </a:p>
        </p:txBody>
      </p:sp>
      <p:cxnSp>
        <p:nvCxnSpPr>
          <p:cNvPr id="11" name="AutoShape 9"/>
          <p:cNvCxnSpPr>
            <a:cxnSpLocks noChangeShapeType="1"/>
            <a:stCxn id="7" idx="3"/>
            <a:endCxn id="9" idx="1"/>
          </p:cNvCxnSpPr>
          <p:nvPr/>
        </p:nvCxnSpPr>
        <p:spPr bwMode="auto">
          <a:xfrm flipV="1">
            <a:off x="4052888" y="2324100"/>
            <a:ext cx="2181225" cy="1447800"/>
          </a:xfrm>
          <a:prstGeom prst="bentConnector3">
            <a:avLst>
              <a:gd name="adj1" fmla="val 12296"/>
            </a:avLst>
          </a:prstGeom>
          <a:noFill/>
          <a:ln w="38100">
            <a:solidFill>
              <a:schemeClr val="tx1"/>
            </a:solidFill>
            <a:miter lim="800000"/>
            <a:headEnd/>
            <a:tailEnd type="triangle" w="med" len="med"/>
          </a:ln>
        </p:spPr>
      </p:cxnSp>
      <p:sp>
        <p:nvSpPr>
          <p:cNvPr id="12" name="Text Box 10"/>
          <p:cNvSpPr txBox="1">
            <a:spLocks noChangeArrowheads="1"/>
          </p:cNvSpPr>
          <p:nvPr/>
        </p:nvSpPr>
        <p:spPr bwMode="auto">
          <a:xfrm>
            <a:off x="4731265" y="1905000"/>
            <a:ext cx="1173718" cy="830997"/>
          </a:xfrm>
          <a:prstGeom prst="rect">
            <a:avLst/>
          </a:prstGeom>
          <a:noFill/>
          <a:ln w="9525">
            <a:noFill/>
            <a:miter lim="800000"/>
            <a:headEnd/>
            <a:tailEnd/>
          </a:ln>
        </p:spPr>
        <p:txBody>
          <a:bodyPr wrap="none">
            <a:spAutoFit/>
          </a:bodyPr>
          <a:lstStyle/>
          <a:p>
            <a:pPr algn="ctr"/>
            <a:r>
              <a:rPr lang="en-US" sz="1800" b="1">
                <a:latin typeface="Arial Narrow" pitchFamily="34" charset="0"/>
              </a:rPr>
              <a:t>Macintosh </a:t>
            </a:r>
          </a:p>
          <a:p>
            <a:pPr algn="ctr"/>
            <a:endParaRPr lang="en-US" sz="1200" b="1">
              <a:latin typeface="Arial Narrow" pitchFamily="34" charset="0"/>
            </a:endParaRPr>
          </a:p>
          <a:p>
            <a:pPr algn="ctr"/>
            <a:r>
              <a:rPr lang="en-US" sz="1800" b="1">
                <a:latin typeface="Arial Narrow" pitchFamily="34" charset="0"/>
              </a:rPr>
              <a:t>Patented </a:t>
            </a:r>
          </a:p>
        </p:txBody>
      </p:sp>
      <p:sp>
        <p:nvSpPr>
          <p:cNvPr id="13" name="Text Box 11"/>
          <p:cNvSpPr txBox="1">
            <a:spLocks noChangeArrowheads="1"/>
          </p:cNvSpPr>
          <p:nvPr/>
        </p:nvSpPr>
        <p:spPr bwMode="auto">
          <a:xfrm>
            <a:off x="6452703" y="1339850"/>
            <a:ext cx="2201244" cy="646331"/>
          </a:xfrm>
          <a:prstGeom prst="rect">
            <a:avLst/>
          </a:prstGeom>
          <a:noFill/>
          <a:ln w="9525">
            <a:noFill/>
            <a:miter lim="800000"/>
            <a:headEnd/>
            <a:tailEnd/>
          </a:ln>
        </p:spPr>
        <p:txBody>
          <a:bodyPr wrap="none">
            <a:spAutoFit/>
          </a:bodyPr>
          <a:lstStyle/>
          <a:p>
            <a:pPr algn="ctr"/>
            <a:r>
              <a:rPr lang="en-US" sz="1800">
                <a:latin typeface="Arial Narrow" pitchFamily="34" charset="0"/>
              </a:rPr>
              <a:t>OS cannot be tampered</a:t>
            </a:r>
          </a:p>
          <a:p>
            <a:pPr algn="ctr"/>
            <a:r>
              <a:rPr lang="en-US" sz="1800">
                <a:latin typeface="Arial Narrow" pitchFamily="34" charset="0"/>
              </a:rPr>
              <a:t>ROM</a:t>
            </a:r>
          </a:p>
        </p:txBody>
      </p:sp>
      <p:cxnSp>
        <p:nvCxnSpPr>
          <p:cNvPr id="15" name="AutoShape 13"/>
          <p:cNvCxnSpPr>
            <a:cxnSpLocks noChangeShapeType="1"/>
            <a:stCxn id="7" idx="3"/>
            <a:endCxn id="14" idx="1"/>
          </p:cNvCxnSpPr>
          <p:nvPr/>
        </p:nvCxnSpPr>
        <p:spPr bwMode="auto">
          <a:xfrm>
            <a:off x="4052888" y="3771900"/>
            <a:ext cx="2257425" cy="1219200"/>
          </a:xfrm>
          <a:prstGeom prst="bentConnector3">
            <a:avLst>
              <a:gd name="adj1" fmla="val 11954"/>
            </a:avLst>
          </a:prstGeom>
          <a:noFill/>
          <a:ln w="38100">
            <a:solidFill>
              <a:schemeClr val="tx1"/>
            </a:solidFill>
            <a:miter lim="800000"/>
            <a:headEnd/>
            <a:tailEnd type="triangle" w="med" len="med"/>
          </a:ln>
        </p:spPr>
      </p:cxnSp>
      <p:sp>
        <p:nvSpPr>
          <p:cNvPr id="16" name="Text Box 14"/>
          <p:cNvSpPr txBox="1">
            <a:spLocks noChangeArrowheads="1"/>
          </p:cNvSpPr>
          <p:nvPr/>
        </p:nvSpPr>
        <p:spPr bwMode="auto">
          <a:xfrm>
            <a:off x="4549759" y="4572000"/>
            <a:ext cx="1447832" cy="861774"/>
          </a:xfrm>
          <a:prstGeom prst="rect">
            <a:avLst/>
          </a:prstGeom>
          <a:noFill/>
          <a:ln w="9525">
            <a:noFill/>
            <a:miter lim="800000"/>
            <a:headEnd/>
            <a:tailEnd/>
          </a:ln>
        </p:spPr>
        <p:txBody>
          <a:bodyPr wrap="none">
            <a:spAutoFit/>
          </a:bodyPr>
          <a:lstStyle/>
          <a:p>
            <a:pPr algn="ctr"/>
            <a:r>
              <a:rPr lang="en-US" sz="1800" b="1">
                <a:latin typeface="Arial Narrow" pitchFamily="34" charset="0"/>
              </a:rPr>
              <a:t>IBM</a:t>
            </a:r>
          </a:p>
          <a:p>
            <a:pPr algn="ctr"/>
            <a:endParaRPr lang="en-US" sz="1400" b="1">
              <a:latin typeface="Arial Narrow" pitchFamily="34" charset="0"/>
            </a:endParaRPr>
          </a:p>
          <a:p>
            <a:pPr algn="ctr"/>
            <a:r>
              <a:rPr lang="en-US" sz="1800" b="1">
                <a:latin typeface="Arial Narrow" pitchFamily="34" charset="0"/>
              </a:rPr>
              <a:t>Made it public</a:t>
            </a:r>
          </a:p>
        </p:txBody>
      </p:sp>
      <p:grpSp>
        <p:nvGrpSpPr>
          <p:cNvPr id="3" name="Group 20"/>
          <p:cNvGrpSpPr/>
          <p:nvPr/>
        </p:nvGrpSpPr>
        <p:grpSpPr>
          <a:xfrm>
            <a:off x="6324600" y="4191000"/>
            <a:ext cx="2590800" cy="2133600"/>
            <a:chOff x="6324600" y="4191000"/>
            <a:chExt cx="2590800" cy="2133600"/>
          </a:xfrm>
        </p:grpSpPr>
        <p:sp>
          <p:nvSpPr>
            <p:cNvPr id="14" name="Rectangle 12"/>
            <p:cNvSpPr>
              <a:spLocks noChangeArrowheads="1"/>
            </p:cNvSpPr>
            <p:nvPr/>
          </p:nvSpPr>
          <p:spPr bwMode="auto">
            <a:xfrm>
              <a:off x="6324600" y="4724400"/>
              <a:ext cx="25908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dirty="0">
                  <a:latin typeface="Arial Narrow" pitchFamily="34" charset="0"/>
                </a:rPr>
                <a:t>DOS</a:t>
              </a:r>
            </a:p>
          </p:txBody>
        </p:sp>
        <p:sp>
          <p:nvSpPr>
            <p:cNvPr id="17" name="Rectangle 15"/>
            <p:cNvSpPr>
              <a:spLocks noChangeArrowheads="1"/>
            </p:cNvSpPr>
            <p:nvPr/>
          </p:nvSpPr>
          <p:spPr bwMode="auto">
            <a:xfrm>
              <a:off x="6324600" y="5257800"/>
              <a:ext cx="25908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Windows</a:t>
              </a:r>
            </a:p>
          </p:txBody>
        </p:sp>
        <p:sp>
          <p:nvSpPr>
            <p:cNvPr id="18" name="Rectangle 16"/>
            <p:cNvSpPr>
              <a:spLocks noChangeArrowheads="1"/>
            </p:cNvSpPr>
            <p:nvPr/>
          </p:nvSpPr>
          <p:spPr bwMode="auto">
            <a:xfrm>
              <a:off x="6324600" y="4191000"/>
              <a:ext cx="25908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Many OS</a:t>
              </a:r>
            </a:p>
          </p:txBody>
        </p:sp>
        <p:sp>
          <p:nvSpPr>
            <p:cNvPr id="19" name="Rectangle 17"/>
            <p:cNvSpPr>
              <a:spLocks noChangeArrowheads="1"/>
            </p:cNvSpPr>
            <p:nvPr/>
          </p:nvSpPr>
          <p:spPr bwMode="auto">
            <a:xfrm>
              <a:off x="6324600" y="5791200"/>
              <a:ext cx="25908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a:t>
              </a:r>
            </a:p>
          </p:txBody>
        </p:sp>
        <p:sp>
          <p:nvSpPr>
            <p:cNvPr id="20" name="Rectangle 18"/>
            <p:cNvSpPr>
              <a:spLocks noChangeArrowheads="1"/>
            </p:cNvSpPr>
            <p:nvPr/>
          </p:nvSpPr>
          <p:spPr bwMode="auto">
            <a:xfrm>
              <a:off x="6324600" y="4191000"/>
              <a:ext cx="457200" cy="2133600"/>
            </a:xfrm>
            <a:prstGeom prst="rect">
              <a:avLst/>
            </a:prstGeom>
            <a:solidFill>
              <a:srgbClr val="FFFF00"/>
            </a:solidFill>
            <a:ln w="57150">
              <a:solidFill>
                <a:schemeClr val="tx1"/>
              </a:solidFill>
              <a:prstDash val="sysDot"/>
              <a:miter lim="800000"/>
              <a:headEnd/>
              <a:tailEnd/>
            </a:ln>
          </p:spPr>
          <p:txBody>
            <a:bodyPr wrap="none" anchor="ctr"/>
            <a:lstStyle/>
            <a:p>
              <a:pPr algn="ctr"/>
              <a:r>
                <a:rPr lang="en-US" sz="2400">
                  <a:latin typeface="Arial Narrow" pitchFamily="34" charset="0"/>
                </a:rPr>
                <a:t>C</a:t>
              </a:r>
            </a:p>
            <a:p>
              <a:pPr algn="ctr"/>
              <a:r>
                <a:rPr lang="en-US" sz="2400">
                  <a:latin typeface="Arial Narrow" pitchFamily="34" charset="0"/>
                </a:rPr>
                <a:t>M</a:t>
              </a:r>
            </a:p>
            <a:p>
              <a:pPr algn="ctr"/>
              <a:r>
                <a:rPr lang="en-US" sz="2400">
                  <a:latin typeface="Arial Narrow" pitchFamily="34" charset="0"/>
                </a:rPr>
                <a:t>O</a:t>
              </a:r>
            </a:p>
            <a:p>
              <a:pPr algn="ctr"/>
              <a:r>
                <a:rPr lang="en-US" sz="2400">
                  <a:latin typeface="Arial Narrow" pitchFamily="34" charset="0"/>
                </a:rPr>
                <a:t>S</a:t>
              </a:r>
            </a:p>
          </p:txBody>
        </p:sp>
      </p:grpSp>
      <p:sp>
        <p:nvSpPr>
          <p:cNvPr id="22" name="TextBox 21"/>
          <p:cNvSpPr txBox="1"/>
          <p:nvPr/>
        </p:nvSpPr>
        <p:spPr>
          <a:xfrm>
            <a:off x="6285081" y="4267200"/>
            <a:ext cx="2173119" cy="1384995"/>
          </a:xfrm>
          <a:prstGeom prst="rect">
            <a:avLst/>
          </a:prstGeom>
          <a:noFill/>
          <a:ln w="19050">
            <a:solidFill>
              <a:schemeClr val="tx1"/>
            </a:solidFill>
          </a:ln>
        </p:spPr>
        <p:txBody>
          <a:bodyPr wrap="square" rtlCol="0">
            <a:spAutoFit/>
          </a:bodyPr>
          <a:lstStyle/>
          <a:p>
            <a:pPr algn="ctr"/>
            <a:r>
              <a:rPr lang="en-US" sz="2800" dirty="0" smtClean="0">
                <a:latin typeface="Arial Narrow" pitchFamily="34" charset="0"/>
              </a:rPr>
              <a:t>Provide my own trusted 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par>
                          <p:cTn id="20" fill="hold">
                            <p:stCondLst>
                              <p:cond delay="2000"/>
                            </p:stCondLst>
                            <p:childTnLst>
                              <p:par>
                                <p:cTn id="21" presetID="4"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par>
                          <p:cTn id="32" fill="hold">
                            <p:stCondLst>
                              <p:cond delay="3500"/>
                            </p:stCondLst>
                            <p:childTnLst>
                              <p:par>
                                <p:cTn id="33" presetID="4"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par>
                          <p:cTn id="36" fill="hold">
                            <p:stCondLst>
                              <p:cond delay="4000"/>
                            </p:stCondLst>
                            <p:childTnLst>
                              <p:par>
                                <p:cTn id="37" presetID="4" presetClass="entr" presetSubtype="16"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ox(i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ox(in)">
                                      <p:cBhvr>
                                        <p:cTn id="44" dur="500"/>
                                        <p:tgtEl>
                                          <p:spTgt spid="15"/>
                                        </p:tgtEl>
                                      </p:cBhvr>
                                    </p:animEffect>
                                  </p:childTnLst>
                                </p:cTn>
                              </p:par>
                            </p:childTnLst>
                          </p:cTn>
                        </p:par>
                        <p:par>
                          <p:cTn id="45" fill="hold">
                            <p:stCondLst>
                              <p:cond delay="500"/>
                            </p:stCondLst>
                            <p:childTnLst>
                              <p:par>
                                <p:cTn id="46" presetID="4" presetClass="entr" presetSubtype="16"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ox(in)">
                                      <p:cBhvr>
                                        <p:cTn id="48" dur="500"/>
                                        <p:tgtEl>
                                          <p:spTgt spid="16"/>
                                        </p:tgtEl>
                                      </p:cBhvr>
                                    </p:animEffect>
                                  </p:childTnLst>
                                </p:cTn>
                              </p:par>
                            </p:childTnLst>
                          </p:cTn>
                        </p:par>
                        <p:par>
                          <p:cTn id="49" fill="hold">
                            <p:stCondLst>
                              <p:cond delay="1000"/>
                            </p:stCondLst>
                            <p:childTnLst>
                              <p:par>
                                <p:cTn id="50" presetID="4"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ox(in)">
                                      <p:cBhvr>
                                        <p:cTn id="5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ox(in)">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utoUpdateAnimBg="0"/>
      <p:bldP spid="7" grpId="0" animBg="1" autoUpdateAnimBg="0"/>
      <p:bldP spid="8" grpId="0" autoUpdateAnimBg="0"/>
      <p:bldP spid="9" grpId="0" animBg="1" autoUpdateAnimBg="0"/>
      <p:bldP spid="10" grpId="0" autoUpdateAnimBg="0"/>
      <p:bldP spid="12" grpId="0" autoUpdateAnimBg="0"/>
      <p:bldP spid="13" grpId="0" autoUpdateAnimBg="0"/>
      <p:bldP spid="16" grpId="0" autoUpdateAnimBg="0"/>
      <p:bldP spid="2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Cyber-check Suite</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Guiding Model – CFSAP (Computer forensic –secure, analyze, present)</a:t>
            </a:r>
          </a:p>
          <a:p>
            <a:pPr>
              <a:buFont typeface="Arial" pitchFamily="34" charset="0"/>
              <a:buChar char="•"/>
            </a:pPr>
            <a:r>
              <a:rPr lang="en-US" sz="2800" dirty="0" smtClean="0">
                <a:latin typeface="Arial Narrow" pitchFamily="34" charset="0"/>
              </a:rPr>
              <a:t>Three steps</a:t>
            </a:r>
          </a:p>
          <a:p>
            <a:pPr lvl="1">
              <a:buFont typeface="Arial" pitchFamily="34" charset="0"/>
              <a:buChar char="•"/>
            </a:pPr>
            <a:r>
              <a:rPr lang="en-US" sz="2800" dirty="0" smtClean="0">
                <a:latin typeface="Arial Narrow" pitchFamily="34" charset="0"/>
              </a:rPr>
              <a:t>Seizure</a:t>
            </a:r>
          </a:p>
          <a:p>
            <a:pPr lvl="1">
              <a:buFont typeface="Arial" pitchFamily="34" charset="0"/>
              <a:buChar char="•"/>
            </a:pPr>
            <a:r>
              <a:rPr lang="en-US" sz="2800" dirty="0" smtClean="0">
                <a:latin typeface="Arial Narrow" pitchFamily="34" charset="0"/>
              </a:rPr>
              <a:t>Acquisition</a:t>
            </a:r>
          </a:p>
          <a:p>
            <a:pPr lvl="1">
              <a:buFont typeface="Arial" pitchFamily="34" charset="0"/>
              <a:buChar char="•"/>
            </a:pPr>
            <a:r>
              <a:rPr lang="en-US" sz="2800" dirty="0" smtClean="0">
                <a:latin typeface="Arial Narrow" pitchFamily="34" charset="0"/>
              </a:rPr>
              <a:t>Analysis</a:t>
            </a:r>
          </a:p>
          <a:p>
            <a:pPr lvl="2">
              <a:buFont typeface="Arial" pitchFamily="34" charset="0"/>
              <a:buChar char="•"/>
            </a:pPr>
            <a:r>
              <a:rPr lang="en-US" sz="2800" dirty="0" smtClean="0">
                <a:latin typeface="Arial Narrow" pitchFamily="34" charset="0"/>
              </a:rPr>
              <a:t>Report generation</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Cyber-check Suite</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Guiding Model – CFSAP (Computer forensic –secure, analyze, present)</a:t>
            </a:r>
          </a:p>
          <a:p>
            <a:pPr>
              <a:buFont typeface="Arial" pitchFamily="34" charset="0"/>
              <a:buChar char="•"/>
            </a:pPr>
            <a:r>
              <a:rPr lang="en-US" sz="2800" dirty="0" smtClean="0">
                <a:latin typeface="Arial Narrow" pitchFamily="34" charset="0"/>
              </a:rPr>
              <a:t>Three steps</a:t>
            </a:r>
          </a:p>
          <a:p>
            <a:pPr lvl="1">
              <a:buFont typeface="Arial" pitchFamily="34" charset="0"/>
              <a:buChar char="•"/>
            </a:pPr>
            <a:r>
              <a:rPr lang="en-US" sz="2800" dirty="0" smtClean="0">
                <a:latin typeface="Arial Narrow" pitchFamily="34" charset="0"/>
              </a:rPr>
              <a:t>Seizure</a:t>
            </a:r>
          </a:p>
          <a:p>
            <a:pPr lvl="1">
              <a:buFont typeface="Arial" pitchFamily="34" charset="0"/>
              <a:buChar char="•"/>
            </a:pPr>
            <a:r>
              <a:rPr lang="en-US" sz="2800" dirty="0" smtClean="0">
                <a:latin typeface="Arial Narrow" pitchFamily="34" charset="0"/>
              </a:rPr>
              <a:t>Acquisition</a:t>
            </a:r>
          </a:p>
          <a:p>
            <a:pPr lvl="1">
              <a:buFont typeface="Arial" pitchFamily="34" charset="0"/>
              <a:buChar char="•"/>
            </a:pPr>
            <a:r>
              <a:rPr lang="en-US" sz="2800" dirty="0" smtClean="0">
                <a:latin typeface="Arial Narrow" pitchFamily="34" charset="0"/>
              </a:rPr>
              <a:t>Analysis</a:t>
            </a:r>
          </a:p>
          <a:p>
            <a:pPr lvl="2">
              <a:buFont typeface="Arial" pitchFamily="34" charset="0"/>
              <a:buChar char="•"/>
            </a:pPr>
            <a:r>
              <a:rPr lang="en-US" sz="2800" dirty="0" smtClean="0">
                <a:latin typeface="Arial Narrow" pitchFamily="34" charset="0"/>
              </a:rPr>
              <a:t>Report generation</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81000" y="990600"/>
            <a:ext cx="1676400" cy="523220"/>
          </a:xfrm>
          <a:prstGeom prst="rect">
            <a:avLst/>
          </a:prstGeom>
          <a:noFill/>
          <a:ln w="38100">
            <a:solidFill>
              <a:schemeClr val="tx1"/>
            </a:solidFill>
            <a:miter lim="800000"/>
            <a:headEnd/>
            <a:tailEnd/>
          </a:ln>
        </p:spPr>
        <p:txBody>
          <a:bodyPr wrap="square">
            <a:spAutoFit/>
          </a:bodyPr>
          <a:lstStyle/>
          <a:p>
            <a:r>
              <a:rPr lang="en-US" sz="2800" u="sng">
                <a:latin typeface="Arial Narrow" pitchFamily="34" charset="0"/>
              </a:rPr>
              <a:t>Seizure </a:t>
            </a:r>
          </a:p>
        </p:txBody>
      </p:sp>
      <p:sp>
        <p:nvSpPr>
          <p:cNvPr id="4" name="Text Box 3"/>
          <p:cNvSpPr txBox="1">
            <a:spLocks noChangeArrowheads="1"/>
          </p:cNvSpPr>
          <p:nvPr/>
        </p:nvSpPr>
        <p:spPr bwMode="auto">
          <a:xfrm>
            <a:off x="1600200" y="1828800"/>
            <a:ext cx="1828800" cy="523220"/>
          </a:xfrm>
          <a:prstGeom prst="rect">
            <a:avLst/>
          </a:prstGeom>
          <a:noFill/>
          <a:ln w="38100">
            <a:solidFill>
              <a:schemeClr val="tx1"/>
            </a:solidFill>
            <a:miter lim="800000"/>
            <a:headEnd/>
            <a:tailEnd/>
          </a:ln>
        </p:spPr>
        <p:txBody>
          <a:bodyPr>
            <a:spAutoFit/>
          </a:bodyPr>
          <a:lstStyle/>
          <a:p>
            <a:r>
              <a:rPr lang="en-US" sz="2800">
                <a:latin typeface="Arial Narrow" pitchFamily="34" charset="0"/>
              </a:rPr>
              <a:t>Evidence </a:t>
            </a:r>
          </a:p>
        </p:txBody>
      </p:sp>
      <p:sp>
        <p:nvSpPr>
          <p:cNvPr id="5" name="Oval 4"/>
          <p:cNvSpPr>
            <a:spLocks noChangeArrowheads="1"/>
          </p:cNvSpPr>
          <p:nvPr/>
        </p:nvSpPr>
        <p:spPr bwMode="auto">
          <a:xfrm>
            <a:off x="4968875" y="1710164"/>
            <a:ext cx="2193925" cy="735747"/>
          </a:xfrm>
          <a:prstGeom prst="ellipse">
            <a:avLst/>
          </a:prstGeom>
          <a:noFill/>
          <a:ln w="38100">
            <a:solidFill>
              <a:schemeClr val="tx1"/>
            </a:solidFill>
            <a:round/>
            <a:headEnd/>
            <a:tailEnd/>
          </a:ln>
        </p:spPr>
        <p:txBody>
          <a:bodyPr anchor="ctr">
            <a:spAutoFit/>
          </a:bodyPr>
          <a:lstStyle/>
          <a:p>
            <a:pPr algn="ctr"/>
            <a:r>
              <a:rPr lang="en-US" sz="2800">
                <a:latin typeface="Arial Narrow" pitchFamily="34" charset="0"/>
              </a:rPr>
              <a:t>Hashed </a:t>
            </a:r>
          </a:p>
        </p:txBody>
      </p:sp>
      <p:sp>
        <p:nvSpPr>
          <p:cNvPr id="6" name="Rectangle 5"/>
          <p:cNvSpPr>
            <a:spLocks noChangeArrowheads="1"/>
          </p:cNvSpPr>
          <p:nvPr/>
        </p:nvSpPr>
        <p:spPr bwMode="auto">
          <a:xfrm>
            <a:off x="3920547" y="1833889"/>
            <a:ext cx="579005" cy="523220"/>
          </a:xfrm>
          <a:prstGeom prst="rect">
            <a:avLst/>
          </a:prstGeom>
          <a:noFill/>
          <a:ln w="38100">
            <a:solidFill>
              <a:schemeClr val="tx1"/>
            </a:solidFill>
            <a:miter lim="800000"/>
            <a:headEnd/>
            <a:tailEnd/>
          </a:ln>
        </p:spPr>
        <p:txBody>
          <a:bodyPr wrap="none" anchor="ctr">
            <a:spAutoFit/>
          </a:bodyPr>
          <a:lstStyle/>
          <a:p>
            <a:pPr algn="ctr"/>
            <a:r>
              <a:rPr lang="en-US" sz="2800">
                <a:latin typeface="Arial Narrow" pitchFamily="34" charset="0"/>
              </a:rPr>
              <a:t>BS</a:t>
            </a:r>
          </a:p>
        </p:txBody>
      </p:sp>
      <p:sp>
        <p:nvSpPr>
          <p:cNvPr id="7" name="Oval 6"/>
          <p:cNvSpPr>
            <a:spLocks noChangeArrowheads="1"/>
          </p:cNvSpPr>
          <p:nvPr/>
        </p:nvSpPr>
        <p:spPr bwMode="auto">
          <a:xfrm>
            <a:off x="7549616" y="1689526"/>
            <a:ext cx="904355" cy="735747"/>
          </a:xfrm>
          <a:prstGeom prst="ellipse">
            <a:avLst/>
          </a:prstGeom>
          <a:noFill/>
          <a:ln w="38100">
            <a:solidFill>
              <a:schemeClr val="tx1"/>
            </a:solidFill>
            <a:round/>
            <a:headEnd/>
            <a:tailEnd/>
          </a:ln>
        </p:spPr>
        <p:txBody>
          <a:bodyPr wrap="none" anchor="ctr">
            <a:spAutoFit/>
          </a:bodyPr>
          <a:lstStyle/>
          <a:p>
            <a:pPr algn="ctr"/>
            <a:r>
              <a:rPr lang="en-US" sz="2800">
                <a:latin typeface="Arial Narrow" pitchFamily="34" charset="0"/>
              </a:rPr>
              <a:t>MD</a:t>
            </a:r>
          </a:p>
        </p:txBody>
      </p:sp>
      <p:cxnSp>
        <p:nvCxnSpPr>
          <p:cNvPr id="8" name="AutoShape 7"/>
          <p:cNvCxnSpPr>
            <a:cxnSpLocks noChangeShapeType="1"/>
            <a:stCxn id="4" idx="3"/>
            <a:endCxn id="6" idx="1"/>
          </p:cNvCxnSpPr>
          <p:nvPr/>
        </p:nvCxnSpPr>
        <p:spPr bwMode="auto">
          <a:xfrm>
            <a:off x="3429000" y="2090410"/>
            <a:ext cx="491547" cy="5089"/>
          </a:xfrm>
          <a:prstGeom prst="straightConnector1">
            <a:avLst/>
          </a:prstGeom>
          <a:noFill/>
          <a:ln w="38100">
            <a:solidFill>
              <a:schemeClr val="tx1"/>
            </a:solidFill>
            <a:round/>
            <a:headEnd/>
            <a:tailEnd type="triangle" w="med" len="med"/>
          </a:ln>
        </p:spPr>
      </p:cxnSp>
      <p:cxnSp>
        <p:nvCxnSpPr>
          <p:cNvPr id="9" name="AutoShape 8"/>
          <p:cNvCxnSpPr>
            <a:cxnSpLocks noChangeShapeType="1"/>
            <a:stCxn id="6" idx="3"/>
            <a:endCxn id="5" idx="2"/>
          </p:cNvCxnSpPr>
          <p:nvPr/>
        </p:nvCxnSpPr>
        <p:spPr bwMode="auto">
          <a:xfrm flipV="1">
            <a:off x="4499552" y="2078038"/>
            <a:ext cx="469323" cy="17461"/>
          </a:xfrm>
          <a:prstGeom prst="straightConnector1">
            <a:avLst/>
          </a:prstGeom>
          <a:noFill/>
          <a:ln w="38100">
            <a:solidFill>
              <a:schemeClr val="tx1"/>
            </a:solidFill>
            <a:round/>
            <a:headEnd/>
            <a:tailEnd type="triangle" w="med" len="med"/>
          </a:ln>
        </p:spPr>
      </p:cxnSp>
      <p:sp>
        <p:nvSpPr>
          <p:cNvPr id="10" name="Text Box 9"/>
          <p:cNvSpPr txBox="1">
            <a:spLocks noChangeArrowheads="1"/>
          </p:cNvSpPr>
          <p:nvPr/>
        </p:nvSpPr>
        <p:spPr bwMode="auto">
          <a:xfrm>
            <a:off x="444500" y="2711450"/>
            <a:ext cx="1609736" cy="523220"/>
          </a:xfrm>
          <a:prstGeom prst="rect">
            <a:avLst/>
          </a:prstGeom>
          <a:noFill/>
          <a:ln w="38100">
            <a:solidFill>
              <a:schemeClr val="tx1"/>
            </a:solidFill>
            <a:miter lim="800000"/>
            <a:headEnd/>
            <a:tailEnd/>
          </a:ln>
        </p:spPr>
        <p:txBody>
          <a:bodyPr wrap="none">
            <a:spAutoFit/>
          </a:bodyPr>
          <a:lstStyle/>
          <a:p>
            <a:r>
              <a:rPr lang="en-US" sz="2800" u="sng">
                <a:latin typeface="Arial Narrow" pitchFamily="34" charset="0"/>
              </a:rPr>
              <a:t>Acquisition</a:t>
            </a:r>
          </a:p>
        </p:txBody>
      </p:sp>
      <p:cxnSp>
        <p:nvCxnSpPr>
          <p:cNvPr id="11" name="AutoShape 10"/>
          <p:cNvCxnSpPr>
            <a:cxnSpLocks noChangeShapeType="1"/>
            <a:stCxn id="5" idx="6"/>
            <a:endCxn id="7" idx="2"/>
          </p:cNvCxnSpPr>
          <p:nvPr/>
        </p:nvCxnSpPr>
        <p:spPr bwMode="auto">
          <a:xfrm flipV="1">
            <a:off x="7162800" y="2057400"/>
            <a:ext cx="386816" cy="20638"/>
          </a:xfrm>
          <a:prstGeom prst="straightConnector1">
            <a:avLst/>
          </a:prstGeom>
          <a:noFill/>
          <a:ln w="38100">
            <a:solidFill>
              <a:schemeClr val="tx1"/>
            </a:solidFill>
            <a:round/>
            <a:headEnd/>
            <a:tailEnd type="triangle" w="med" len="med"/>
          </a:ln>
        </p:spPr>
      </p:cxnSp>
      <p:sp>
        <p:nvSpPr>
          <p:cNvPr id="12" name="Oval 11"/>
          <p:cNvSpPr>
            <a:spLocks noChangeArrowheads="1"/>
          </p:cNvSpPr>
          <p:nvPr/>
        </p:nvSpPr>
        <p:spPr bwMode="auto">
          <a:xfrm>
            <a:off x="4968875" y="3383389"/>
            <a:ext cx="2193925" cy="735747"/>
          </a:xfrm>
          <a:prstGeom prst="ellipse">
            <a:avLst/>
          </a:prstGeom>
          <a:noFill/>
          <a:ln w="38100">
            <a:solidFill>
              <a:schemeClr val="tx1"/>
            </a:solidFill>
            <a:round/>
            <a:headEnd/>
            <a:tailEnd/>
          </a:ln>
        </p:spPr>
        <p:txBody>
          <a:bodyPr anchor="ctr">
            <a:spAutoFit/>
          </a:bodyPr>
          <a:lstStyle/>
          <a:p>
            <a:pPr algn="ctr"/>
            <a:r>
              <a:rPr lang="en-US" sz="2800">
                <a:latin typeface="Arial Narrow" pitchFamily="34" charset="0"/>
              </a:rPr>
              <a:t>Hashed </a:t>
            </a:r>
          </a:p>
        </p:txBody>
      </p:sp>
      <p:sp>
        <p:nvSpPr>
          <p:cNvPr id="13" name="Rectangle 12"/>
          <p:cNvSpPr>
            <a:spLocks noChangeArrowheads="1"/>
          </p:cNvSpPr>
          <p:nvPr/>
        </p:nvSpPr>
        <p:spPr bwMode="auto">
          <a:xfrm>
            <a:off x="2815647" y="3507114"/>
            <a:ext cx="579005" cy="523220"/>
          </a:xfrm>
          <a:prstGeom prst="rect">
            <a:avLst/>
          </a:prstGeom>
          <a:noFill/>
          <a:ln w="38100">
            <a:solidFill>
              <a:schemeClr val="tx1"/>
            </a:solidFill>
            <a:miter lim="800000"/>
            <a:headEnd/>
            <a:tailEnd/>
          </a:ln>
        </p:spPr>
        <p:txBody>
          <a:bodyPr wrap="none" anchor="ctr">
            <a:spAutoFit/>
          </a:bodyPr>
          <a:lstStyle/>
          <a:p>
            <a:pPr algn="ctr"/>
            <a:r>
              <a:rPr lang="en-US" sz="2800">
                <a:latin typeface="Arial Narrow" pitchFamily="34" charset="0"/>
              </a:rPr>
              <a:t>BS</a:t>
            </a:r>
          </a:p>
        </p:txBody>
      </p:sp>
      <p:sp>
        <p:nvSpPr>
          <p:cNvPr id="14" name="Oval 13"/>
          <p:cNvSpPr>
            <a:spLocks noChangeArrowheads="1"/>
          </p:cNvSpPr>
          <p:nvPr/>
        </p:nvSpPr>
        <p:spPr bwMode="auto">
          <a:xfrm>
            <a:off x="7549616" y="3362751"/>
            <a:ext cx="904355" cy="735747"/>
          </a:xfrm>
          <a:prstGeom prst="ellipse">
            <a:avLst/>
          </a:prstGeom>
          <a:noFill/>
          <a:ln w="38100">
            <a:solidFill>
              <a:schemeClr val="tx1"/>
            </a:solidFill>
            <a:round/>
            <a:headEnd/>
            <a:tailEnd/>
          </a:ln>
        </p:spPr>
        <p:txBody>
          <a:bodyPr wrap="none" anchor="ctr">
            <a:spAutoFit/>
          </a:bodyPr>
          <a:lstStyle/>
          <a:p>
            <a:pPr algn="ctr"/>
            <a:r>
              <a:rPr lang="en-US" sz="2800">
                <a:latin typeface="Arial Narrow" pitchFamily="34" charset="0"/>
              </a:rPr>
              <a:t>MD</a:t>
            </a:r>
          </a:p>
        </p:txBody>
      </p:sp>
      <p:cxnSp>
        <p:nvCxnSpPr>
          <p:cNvPr id="15" name="AutoShape 14"/>
          <p:cNvCxnSpPr>
            <a:cxnSpLocks noChangeShapeType="1"/>
            <a:stCxn id="12" idx="6"/>
            <a:endCxn id="14" idx="2"/>
          </p:cNvCxnSpPr>
          <p:nvPr/>
        </p:nvCxnSpPr>
        <p:spPr bwMode="auto">
          <a:xfrm flipV="1">
            <a:off x="7162800" y="3730625"/>
            <a:ext cx="386816" cy="20638"/>
          </a:xfrm>
          <a:prstGeom prst="straightConnector1">
            <a:avLst/>
          </a:prstGeom>
          <a:noFill/>
          <a:ln w="38100">
            <a:solidFill>
              <a:schemeClr val="tx1"/>
            </a:solidFill>
            <a:round/>
            <a:headEnd/>
            <a:tailEnd type="triangle" w="med" len="med"/>
          </a:ln>
        </p:spPr>
      </p:cxnSp>
      <p:cxnSp>
        <p:nvCxnSpPr>
          <p:cNvPr id="16" name="AutoShape 15"/>
          <p:cNvCxnSpPr>
            <a:cxnSpLocks noChangeShapeType="1"/>
            <a:stCxn id="4" idx="2"/>
            <a:endCxn id="13" idx="1"/>
          </p:cNvCxnSpPr>
          <p:nvPr/>
        </p:nvCxnSpPr>
        <p:spPr bwMode="auto">
          <a:xfrm rot="16200000" flipH="1">
            <a:off x="1956771" y="2909848"/>
            <a:ext cx="1416704" cy="301047"/>
          </a:xfrm>
          <a:prstGeom prst="bentConnector2">
            <a:avLst/>
          </a:prstGeom>
          <a:noFill/>
          <a:ln w="38100">
            <a:solidFill>
              <a:schemeClr val="tx1"/>
            </a:solidFill>
            <a:miter lim="800000"/>
            <a:headEnd/>
            <a:tailEnd type="triangle" w="med" len="med"/>
          </a:ln>
        </p:spPr>
      </p:cxnSp>
      <p:sp>
        <p:nvSpPr>
          <p:cNvPr id="17" name="Rectangle 16"/>
          <p:cNvSpPr>
            <a:spLocks noChangeArrowheads="1"/>
          </p:cNvSpPr>
          <p:nvPr/>
        </p:nvSpPr>
        <p:spPr bwMode="auto">
          <a:xfrm>
            <a:off x="3794509" y="3510289"/>
            <a:ext cx="872354" cy="523220"/>
          </a:xfrm>
          <a:prstGeom prst="rect">
            <a:avLst/>
          </a:prstGeom>
          <a:noFill/>
          <a:ln w="38100">
            <a:solidFill>
              <a:schemeClr val="tx1"/>
            </a:solidFill>
            <a:miter lim="800000"/>
            <a:headEnd/>
            <a:tailEnd/>
          </a:ln>
        </p:spPr>
        <p:txBody>
          <a:bodyPr wrap="none" anchor="ctr">
            <a:spAutoFit/>
          </a:bodyPr>
          <a:lstStyle/>
          <a:p>
            <a:pPr algn="ctr"/>
            <a:r>
              <a:rPr lang="en-US" sz="2800">
                <a:latin typeface="Arial Narrow" pitchFamily="34" charset="0"/>
              </a:rPr>
              <a:t>Copy</a:t>
            </a:r>
          </a:p>
        </p:txBody>
      </p:sp>
      <p:cxnSp>
        <p:nvCxnSpPr>
          <p:cNvPr id="18" name="AutoShape 17"/>
          <p:cNvCxnSpPr>
            <a:cxnSpLocks noChangeShapeType="1"/>
            <a:stCxn id="13" idx="3"/>
            <a:endCxn id="17" idx="1"/>
          </p:cNvCxnSpPr>
          <p:nvPr/>
        </p:nvCxnSpPr>
        <p:spPr bwMode="auto">
          <a:xfrm>
            <a:off x="3394652" y="3768724"/>
            <a:ext cx="399857" cy="3175"/>
          </a:xfrm>
          <a:prstGeom prst="bentConnector3">
            <a:avLst>
              <a:gd name="adj1" fmla="val 50000"/>
            </a:avLst>
          </a:prstGeom>
          <a:noFill/>
          <a:ln w="38100">
            <a:solidFill>
              <a:schemeClr val="tx1"/>
            </a:solidFill>
            <a:miter lim="800000"/>
            <a:headEnd/>
            <a:tailEnd type="triangle" w="med" len="med"/>
          </a:ln>
        </p:spPr>
      </p:cxnSp>
      <p:cxnSp>
        <p:nvCxnSpPr>
          <p:cNvPr id="19" name="AutoShape 18"/>
          <p:cNvCxnSpPr>
            <a:cxnSpLocks noChangeShapeType="1"/>
            <a:stCxn id="17" idx="3"/>
            <a:endCxn id="12" idx="2"/>
          </p:cNvCxnSpPr>
          <p:nvPr/>
        </p:nvCxnSpPr>
        <p:spPr bwMode="auto">
          <a:xfrm flipV="1">
            <a:off x="4666863" y="3751263"/>
            <a:ext cx="302012" cy="20636"/>
          </a:xfrm>
          <a:prstGeom prst="straightConnector1">
            <a:avLst/>
          </a:prstGeom>
          <a:noFill/>
          <a:ln w="38100">
            <a:solidFill>
              <a:schemeClr val="tx1"/>
            </a:solidFill>
            <a:round/>
            <a:headEnd/>
            <a:tailEnd type="triangle" w="med" len="med"/>
          </a:ln>
        </p:spPr>
      </p:cxnSp>
      <p:cxnSp>
        <p:nvCxnSpPr>
          <p:cNvPr id="20" name="AutoShape 19"/>
          <p:cNvCxnSpPr>
            <a:cxnSpLocks noChangeShapeType="1"/>
            <a:stCxn id="7" idx="4"/>
            <a:endCxn id="14" idx="0"/>
          </p:cNvCxnSpPr>
          <p:nvPr/>
        </p:nvCxnSpPr>
        <p:spPr bwMode="auto">
          <a:xfrm>
            <a:off x="8001794" y="2425273"/>
            <a:ext cx="0" cy="937478"/>
          </a:xfrm>
          <a:prstGeom prst="straightConnector1">
            <a:avLst/>
          </a:prstGeom>
          <a:noFill/>
          <a:ln w="76200">
            <a:solidFill>
              <a:schemeClr val="tx1"/>
            </a:solidFill>
            <a:round/>
            <a:headEnd type="triangle" w="med" len="med"/>
            <a:tailEnd type="triangle" w="med" len="med"/>
          </a:ln>
        </p:spPr>
      </p:cxnSp>
      <p:sp>
        <p:nvSpPr>
          <p:cNvPr id="21" name="Text Box 20"/>
          <p:cNvSpPr txBox="1">
            <a:spLocks noChangeArrowheads="1"/>
          </p:cNvSpPr>
          <p:nvPr/>
        </p:nvSpPr>
        <p:spPr bwMode="auto">
          <a:xfrm>
            <a:off x="517525" y="4343400"/>
            <a:ext cx="1539875" cy="523220"/>
          </a:xfrm>
          <a:prstGeom prst="rect">
            <a:avLst/>
          </a:prstGeom>
          <a:noFill/>
          <a:ln w="38100">
            <a:solidFill>
              <a:schemeClr val="tx1"/>
            </a:solidFill>
            <a:miter lim="800000"/>
            <a:headEnd/>
            <a:tailEnd/>
          </a:ln>
        </p:spPr>
        <p:txBody>
          <a:bodyPr wrap="square">
            <a:spAutoFit/>
          </a:bodyPr>
          <a:lstStyle/>
          <a:p>
            <a:r>
              <a:rPr lang="en-US" sz="2800" u="sng">
                <a:latin typeface="Arial Narrow" pitchFamily="34" charset="0"/>
              </a:rPr>
              <a:t>Analysis</a:t>
            </a:r>
          </a:p>
        </p:txBody>
      </p:sp>
      <p:sp>
        <p:nvSpPr>
          <p:cNvPr id="22" name="Oval 21"/>
          <p:cNvSpPr>
            <a:spLocks noChangeArrowheads="1"/>
          </p:cNvSpPr>
          <p:nvPr/>
        </p:nvSpPr>
        <p:spPr bwMode="auto">
          <a:xfrm>
            <a:off x="4978400" y="4588301"/>
            <a:ext cx="2193925" cy="735747"/>
          </a:xfrm>
          <a:prstGeom prst="ellipse">
            <a:avLst/>
          </a:prstGeom>
          <a:noFill/>
          <a:ln w="38100">
            <a:solidFill>
              <a:schemeClr val="tx1"/>
            </a:solidFill>
            <a:round/>
            <a:headEnd/>
            <a:tailEnd/>
          </a:ln>
        </p:spPr>
        <p:txBody>
          <a:bodyPr anchor="ctr">
            <a:spAutoFit/>
          </a:bodyPr>
          <a:lstStyle/>
          <a:p>
            <a:pPr algn="ctr"/>
            <a:r>
              <a:rPr lang="en-US" sz="2800">
                <a:latin typeface="Arial Narrow" pitchFamily="34" charset="0"/>
              </a:rPr>
              <a:t>Hashed </a:t>
            </a:r>
          </a:p>
        </p:txBody>
      </p:sp>
      <p:sp>
        <p:nvSpPr>
          <p:cNvPr id="23" name="Oval 22"/>
          <p:cNvSpPr>
            <a:spLocks noChangeArrowheads="1"/>
          </p:cNvSpPr>
          <p:nvPr/>
        </p:nvSpPr>
        <p:spPr bwMode="auto">
          <a:xfrm>
            <a:off x="7559141" y="4567664"/>
            <a:ext cx="904355" cy="735747"/>
          </a:xfrm>
          <a:prstGeom prst="ellipse">
            <a:avLst/>
          </a:prstGeom>
          <a:noFill/>
          <a:ln w="38100">
            <a:solidFill>
              <a:schemeClr val="tx1"/>
            </a:solidFill>
            <a:round/>
            <a:headEnd/>
            <a:tailEnd/>
          </a:ln>
        </p:spPr>
        <p:txBody>
          <a:bodyPr wrap="none" anchor="ctr">
            <a:spAutoFit/>
          </a:bodyPr>
          <a:lstStyle/>
          <a:p>
            <a:pPr algn="ctr"/>
            <a:r>
              <a:rPr lang="en-US" sz="2800">
                <a:latin typeface="Arial Narrow" pitchFamily="34" charset="0"/>
              </a:rPr>
              <a:t>MD</a:t>
            </a:r>
          </a:p>
        </p:txBody>
      </p:sp>
      <p:cxnSp>
        <p:nvCxnSpPr>
          <p:cNvPr id="24" name="AutoShape 23"/>
          <p:cNvCxnSpPr>
            <a:cxnSpLocks noChangeShapeType="1"/>
            <a:stCxn id="22" idx="6"/>
            <a:endCxn id="23" idx="2"/>
          </p:cNvCxnSpPr>
          <p:nvPr/>
        </p:nvCxnSpPr>
        <p:spPr bwMode="auto">
          <a:xfrm flipV="1">
            <a:off x="7172325" y="4935538"/>
            <a:ext cx="386816" cy="20637"/>
          </a:xfrm>
          <a:prstGeom prst="straightConnector1">
            <a:avLst/>
          </a:prstGeom>
          <a:noFill/>
          <a:ln w="38100">
            <a:solidFill>
              <a:schemeClr val="tx1"/>
            </a:solidFill>
            <a:round/>
            <a:headEnd/>
            <a:tailEnd type="triangle" w="med" len="med"/>
          </a:ln>
        </p:spPr>
      </p:cxnSp>
      <p:cxnSp>
        <p:nvCxnSpPr>
          <p:cNvPr id="25" name="AutoShape 24"/>
          <p:cNvCxnSpPr>
            <a:cxnSpLocks noChangeShapeType="1"/>
            <a:stCxn id="17" idx="2"/>
            <a:endCxn id="22" idx="2"/>
          </p:cNvCxnSpPr>
          <p:nvPr/>
        </p:nvCxnSpPr>
        <p:spPr bwMode="auto">
          <a:xfrm rot="16200000" flipH="1">
            <a:off x="4143210" y="4120985"/>
            <a:ext cx="922666" cy="747714"/>
          </a:xfrm>
          <a:prstGeom prst="bentConnector2">
            <a:avLst/>
          </a:prstGeom>
          <a:noFill/>
          <a:ln w="38100">
            <a:solidFill>
              <a:schemeClr val="tx1"/>
            </a:solidFill>
            <a:miter lim="800000"/>
            <a:headEnd/>
            <a:tailEnd type="triangle" w="med" len="med"/>
          </a:ln>
        </p:spPr>
      </p:cxnSp>
      <p:cxnSp>
        <p:nvCxnSpPr>
          <p:cNvPr id="26" name="AutoShape 25"/>
          <p:cNvCxnSpPr>
            <a:cxnSpLocks noChangeShapeType="1"/>
            <a:stCxn id="14" idx="6"/>
            <a:endCxn id="23" idx="6"/>
          </p:cNvCxnSpPr>
          <p:nvPr/>
        </p:nvCxnSpPr>
        <p:spPr bwMode="auto">
          <a:xfrm>
            <a:off x="8453971" y="3730625"/>
            <a:ext cx="9525" cy="1204913"/>
          </a:xfrm>
          <a:prstGeom prst="bentConnector3">
            <a:avLst>
              <a:gd name="adj1" fmla="val 2500000"/>
            </a:avLst>
          </a:prstGeom>
          <a:noFill/>
          <a:ln w="76200">
            <a:solidFill>
              <a:schemeClr val="tx1"/>
            </a:solidFill>
            <a:miter lim="800000"/>
            <a:headEnd type="triangle" w="med" len="med"/>
            <a:tailEnd type="triangle" w="med" len="med"/>
          </a:ln>
        </p:spPr>
      </p:cxnSp>
      <p:sp>
        <p:nvSpPr>
          <p:cNvPr id="27" name="Text Box 26"/>
          <p:cNvSpPr txBox="1">
            <a:spLocks noChangeArrowheads="1"/>
          </p:cNvSpPr>
          <p:nvPr/>
        </p:nvSpPr>
        <p:spPr bwMode="auto">
          <a:xfrm>
            <a:off x="3502025" y="5410200"/>
            <a:ext cx="1149674" cy="523220"/>
          </a:xfrm>
          <a:prstGeom prst="rect">
            <a:avLst/>
          </a:prstGeom>
          <a:noFill/>
          <a:ln w="38100">
            <a:solidFill>
              <a:schemeClr val="tx1"/>
            </a:solidFill>
            <a:miter lim="800000"/>
            <a:headEnd/>
            <a:tailEnd/>
          </a:ln>
        </p:spPr>
        <p:txBody>
          <a:bodyPr wrap="none">
            <a:spAutoFit/>
          </a:bodyPr>
          <a:lstStyle/>
          <a:p>
            <a:r>
              <a:rPr lang="en-US" sz="2800">
                <a:latin typeface="Arial Narrow" pitchFamily="34" charset="0"/>
              </a:rPr>
              <a:t>Report </a:t>
            </a:r>
          </a:p>
        </p:txBody>
      </p:sp>
      <p:cxnSp>
        <p:nvCxnSpPr>
          <p:cNvPr id="28" name="AutoShape 27"/>
          <p:cNvCxnSpPr>
            <a:cxnSpLocks noChangeShapeType="1"/>
            <a:stCxn id="17" idx="2"/>
            <a:endCxn id="27" idx="0"/>
          </p:cNvCxnSpPr>
          <p:nvPr/>
        </p:nvCxnSpPr>
        <p:spPr bwMode="auto">
          <a:xfrm rot="5400000">
            <a:off x="3465429" y="4644942"/>
            <a:ext cx="1376691" cy="153824"/>
          </a:xfrm>
          <a:prstGeom prst="bentConnector3">
            <a:avLst>
              <a:gd name="adj1" fmla="val 50000"/>
            </a:avLst>
          </a:prstGeom>
          <a:noFill/>
          <a:ln w="38100">
            <a:solidFill>
              <a:schemeClr val="tx1"/>
            </a:solidFill>
            <a:miter lim="800000"/>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par>
                          <p:cTn id="24" fill="hold">
                            <p:stCondLst>
                              <p:cond delay="2500"/>
                            </p:stCondLst>
                            <p:childTnLst>
                              <p:par>
                                <p:cTn id="25" presetID="4"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500"/>
                                        <p:tgtEl>
                                          <p:spTgt spid="11"/>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ox(i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par>
                          <p:cTn id="37" fill="hold">
                            <p:stCondLst>
                              <p:cond delay="500"/>
                            </p:stCondLst>
                            <p:childTnLst>
                              <p:par>
                                <p:cTn id="38" presetID="4" presetClass="entr" presetSubtype="16"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500"/>
                                        <p:tgtEl>
                                          <p:spTgt spid="16"/>
                                        </p:tgtEl>
                                      </p:cBhvr>
                                    </p:animEffect>
                                  </p:childTnLst>
                                </p:cTn>
                              </p:par>
                            </p:childTnLst>
                          </p:cTn>
                        </p:par>
                        <p:par>
                          <p:cTn id="41" fill="hold">
                            <p:stCondLst>
                              <p:cond delay="1000"/>
                            </p:stCondLst>
                            <p:childTnLst>
                              <p:par>
                                <p:cTn id="42" presetID="4"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ox(in)">
                                      <p:cBhvr>
                                        <p:cTn id="44" dur="500"/>
                                        <p:tgtEl>
                                          <p:spTgt spid="13"/>
                                        </p:tgtEl>
                                      </p:cBhvr>
                                    </p:animEffect>
                                  </p:childTnLst>
                                </p:cTn>
                              </p:par>
                            </p:childTnLst>
                          </p:cTn>
                        </p:par>
                        <p:par>
                          <p:cTn id="45" fill="hold">
                            <p:stCondLst>
                              <p:cond delay="1500"/>
                            </p:stCondLst>
                            <p:childTnLst>
                              <p:par>
                                <p:cTn id="46" presetID="4" presetClass="entr" presetSubtype="16"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ox(in)">
                                      <p:cBhvr>
                                        <p:cTn id="48" dur="500"/>
                                        <p:tgtEl>
                                          <p:spTgt spid="18"/>
                                        </p:tgtEl>
                                      </p:cBhvr>
                                    </p:animEffect>
                                  </p:childTnLst>
                                </p:cTn>
                              </p:par>
                            </p:childTnLst>
                          </p:cTn>
                        </p:par>
                        <p:par>
                          <p:cTn id="49" fill="hold">
                            <p:stCondLst>
                              <p:cond delay="2000"/>
                            </p:stCondLst>
                            <p:childTnLst>
                              <p:par>
                                <p:cTn id="50" presetID="4" presetClass="entr" presetSubtype="16"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500"/>
                                        <p:tgtEl>
                                          <p:spTgt spid="17"/>
                                        </p:tgtEl>
                                      </p:cBhvr>
                                    </p:animEffect>
                                  </p:childTnLst>
                                </p:cTn>
                              </p:par>
                            </p:childTnLst>
                          </p:cTn>
                        </p:par>
                        <p:par>
                          <p:cTn id="53" fill="hold">
                            <p:stCondLst>
                              <p:cond delay="2500"/>
                            </p:stCondLst>
                            <p:childTnLst>
                              <p:par>
                                <p:cTn id="54" presetID="4" presetClass="entr" presetSubtype="16"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500"/>
                                        <p:tgtEl>
                                          <p:spTgt spid="19"/>
                                        </p:tgtEl>
                                      </p:cBhvr>
                                    </p:animEffect>
                                  </p:childTnLst>
                                </p:cTn>
                              </p:par>
                            </p:childTnLst>
                          </p:cTn>
                        </p:par>
                        <p:par>
                          <p:cTn id="57" fill="hold">
                            <p:stCondLst>
                              <p:cond delay="3000"/>
                            </p:stCondLst>
                            <p:childTnLst>
                              <p:par>
                                <p:cTn id="58" presetID="4" presetClass="entr" presetSubtype="16"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ox(in)">
                                      <p:cBhvr>
                                        <p:cTn id="60" dur="500"/>
                                        <p:tgtEl>
                                          <p:spTgt spid="12"/>
                                        </p:tgtEl>
                                      </p:cBhvr>
                                    </p:animEffect>
                                  </p:childTnLst>
                                </p:cTn>
                              </p:par>
                            </p:childTnLst>
                          </p:cTn>
                        </p:par>
                        <p:par>
                          <p:cTn id="61" fill="hold">
                            <p:stCondLst>
                              <p:cond delay="3500"/>
                            </p:stCondLst>
                            <p:childTnLst>
                              <p:par>
                                <p:cTn id="62" presetID="4" presetClass="entr" presetSubtype="16"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ox(in)">
                                      <p:cBhvr>
                                        <p:cTn id="64" dur="500"/>
                                        <p:tgtEl>
                                          <p:spTgt spid="15"/>
                                        </p:tgtEl>
                                      </p:cBhvr>
                                    </p:animEffect>
                                  </p:childTnLst>
                                </p:cTn>
                              </p:par>
                            </p:childTnLst>
                          </p:cTn>
                        </p:par>
                        <p:par>
                          <p:cTn id="65" fill="hold">
                            <p:stCondLst>
                              <p:cond delay="4000"/>
                            </p:stCondLst>
                            <p:childTnLst>
                              <p:par>
                                <p:cTn id="66" presetID="4" presetClass="entr" presetSubtype="16"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ox(in)">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ox(in)">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ox(in)">
                                      <p:cBhvr>
                                        <p:cTn id="78" dur="500"/>
                                        <p:tgtEl>
                                          <p:spTgt spid="21"/>
                                        </p:tgtEl>
                                      </p:cBhvr>
                                    </p:animEffect>
                                  </p:childTnLst>
                                </p:cTn>
                              </p:par>
                            </p:childTnLst>
                          </p:cTn>
                        </p:par>
                        <p:par>
                          <p:cTn id="79" fill="hold">
                            <p:stCondLst>
                              <p:cond delay="500"/>
                            </p:stCondLst>
                            <p:childTnLst>
                              <p:par>
                                <p:cTn id="80" presetID="4" presetClass="entr" presetSubtype="16" fill="hold"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ox(in)">
                                      <p:cBhvr>
                                        <p:cTn id="82" dur="500"/>
                                        <p:tgtEl>
                                          <p:spTgt spid="25"/>
                                        </p:tgtEl>
                                      </p:cBhvr>
                                    </p:animEffect>
                                  </p:childTnLst>
                                </p:cTn>
                              </p:par>
                            </p:childTnLst>
                          </p:cTn>
                        </p:par>
                        <p:par>
                          <p:cTn id="83" fill="hold">
                            <p:stCondLst>
                              <p:cond delay="1000"/>
                            </p:stCondLst>
                            <p:childTnLst>
                              <p:par>
                                <p:cTn id="84" presetID="4" presetClass="entr" presetSubtype="16"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ox(in)">
                                      <p:cBhvr>
                                        <p:cTn id="86" dur="500"/>
                                        <p:tgtEl>
                                          <p:spTgt spid="22"/>
                                        </p:tgtEl>
                                      </p:cBhvr>
                                    </p:animEffect>
                                  </p:childTnLst>
                                </p:cTn>
                              </p:par>
                            </p:childTnLst>
                          </p:cTn>
                        </p:par>
                        <p:par>
                          <p:cTn id="87" fill="hold">
                            <p:stCondLst>
                              <p:cond delay="1500"/>
                            </p:stCondLst>
                            <p:childTnLst>
                              <p:par>
                                <p:cTn id="88" presetID="4" presetClass="entr" presetSubtype="16" fill="hold"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box(in)">
                                      <p:cBhvr>
                                        <p:cTn id="90" dur="500"/>
                                        <p:tgtEl>
                                          <p:spTgt spid="24"/>
                                        </p:tgtEl>
                                      </p:cBhvr>
                                    </p:animEffect>
                                  </p:childTnLst>
                                </p:cTn>
                              </p:par>
                            </p:childTnLst>
                          </p:cTn>
                        </p:par>
                        <p:par>
                          <p:cTn id="91" fill="hold">
                            <p:stCondLst>
                              <p:cond delay="2000"/>
                            </p:stCondLst>
                            <p:childTnLst>
                              <p:par>
                                <p:cTn id="92" presetID="4" presetClass="entr" presetSubtype="16" fill="hold" grpId="0" nodeType="after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ox(in)">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4" presetClass="entr" presetSubtype="16"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box(in)">
                                      <p:cBhvr>
                                        <p:cTn id="99" dur="5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4" presetClass="entr" presetSubtype="16" fill="hold" nodeType="click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box(in)">
                                      <p:cBhvr>
                                        <p:cTn id="104" dur="500"/>
                                        <p:tgtEl>
                                          <p:spTgt spid="28"/>
                                        </p:tgtEl>
                                      </p:cBhvr>
                                    </p:animEffect>
                                  </p:childTnLst>
                                </p:cTn>
                              </p:par>
                              <p:par>
                                <p:cTn id="105" presetID="4" presetClass="entr" presetSubtype="16"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box(in)">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2" grpId="0" animBg="1"/>
      <p:bldP spid="13" grpId="0" animBg="1"/>
      <p:bldP spid="14" grpId="0" animBg="1"/>
      <p:bldP spid="17" grpId="0" animBg="1"/>
      <p:bldP spid="21" grpId="0" animBg="1"/>
      <p:bldP spid="22" grpId="0" animBg="1"/>
      <p:bldP spid="23" grpId="0" animBg="1"/>
      <p:bldP spid="2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81000" y="990600"/>
            <a:ext cx="1676400" cy="523220"/>
          </a:xfrm>
          <a:prstGeom prst="rect">
            <a:avLst/>
          </a:prstGeom>
          <a:noFill/>
          <a:ln w="38100">
            <a:solidFill>
              <a:schemeClr val="tx1"/>
            </a:solidFill>
            <a:miter lim="800000"/>
            <a:headEnd/>
            <a:tailEnd/>
          </a:ln>
        </p:spPr>
        <p:txBody>
          <a:bodyPr wrap="square">
            <a:spAutoFit/>
          </a:bodyPr>
          <a:lstStyle/>
          <a:p>
            <a:r>
              <a:rPr lang="en-US" sz="2800" u="sng">
                <a:latin typeface="Arial Narrow" pitchFamily="34" charset="0"/>
              </a:rPr>
              <a:t>Seizure </a:t>
            </a:r>
          </a:p>
        </p:txBody>
      </p:sp>
      <p:sp>
        <p:nvSpPr>
          <p:cNvPr id="4" name="Text Box 3"/>
          <p:cNvSpPr txBox="1">
            <a:spLocks noChangeArrowheads="1"/>
          </p:cNvSpPr>
          <p:nvPr/>
        </p:nvSpPr>
        <p:spPr bwMode="auto">
          <a:xfrm>
            <a:off x="1600200" y="1828800"/>
            <a:ext cx="1828800" cy="523220"/>
          </a:xfrm>
          <a:prstGeom prst="rect">
            <a:avLst/>
          </a:prstGeom>
          <a:noFill/>
          <a:ln w="38100">
            <a:solidFill>
              <a:schemeClr val="tx1"/>
            </a:solidFill>
            <a:miter lim="800000"/>
            <a:headEnd/>
            <a:tailEnd/>
          </a:ln>
        </p:spPr>
        <p:txBody>
          <a:bodyPr>
            <a:spAutoFit/>
          </a:bodyPr>
          <a:lstStyle/>
          <a:p>
            <a:r>
              <a:rPr lang="en-US" sz="2800">
                <a:latin typeface="Arial Narrow" pitchFamily="34" charset="0"/>
              </a:rPr>
              <a:t>Evidence </a:t>
            </a:r>
          </a:p>
        </p:txBody>
      </p:sp>
      <p:sp>
        <p:nvSpPr>
          <p:cNvPr id="5" name="Oval 4"/>
          <p:cNvSpPr>
            <a:spLocks noChangeArrowheads="1"/>
          </p:cNvSpPr>
          <p:nvPr/>
        </p:nvSpPr>
        <p:spPr bwMode="auto">
          <a:xfrm>
            <a:off x="4968875" y="1710164"/>
            <a:ext cx="2193925" cy="735747"/>
          </a:xfrm>
          <a:prstGeom prst="ellipse">
            <a:avLst/>
          </a:prstGeom>
          <a:noFill/>
          <a:ln w="38100">
            <a:solidFill>
              <a:schemeClr val="tx1"/>
            </a:solidFill>
            <a:round/>
            <a:headEnd/>
            <a:tailEnd/>
          </a:ln>
        </p:spPr>
        <p:txBody>
          <a:bodyPr anchor="ctr">
            <a:spAutoFit/>
          </a:bodyPr>
          <a:lstStyle/>
          <a:p>
            <a:pPr algn="ctr"/>
            <a:r>
              <a:rPr lang="en-US" sz="2800">
                <a:latin typeface="Arial Narrow" pitchFamily="34" charset="0"/>
              </a:rPr>
              <a:t>Hashed </a:t>
            </a:r>
          </a:p>
        </p:txBody>
      </p:sp>
      <p:sp>
        <p:nvSpPr>
          <p:cNvPr id="6" name="Rectangle 5"/>
          <p:cNvSpPr>
            <a:spLocks noChangeArrowheads="1"/>
          </p:cNvSpPr>
          <p:nvPr/>
        </p:nvSpPr>
        <p:spPr bwMode="auto">
          <a:xfrm>
            <a:off x="3920547" y="1833889"/>
            <a:ext cx="579005" cy="523220"/>
          </a:xfrm>
          <a:prstGeom prst="rect">
            <a:avLst/>
          </a:prstGeom>
          <a:noFill/>
          <a:ln w="38100">
            <a:solidFill>
              <a:schemeClr val="tx1"/>
            </a:solidFill>
            <a:miter lim="800000"/>
            <a:headEnd/>
            <a:tailEnd/>
          </a:ln>
        </p:spPr>
        <p:txBody>
          <a:bodyPr wrap="none" anchor="ctr">
            <a:spAutoFit/>
          </a:bodyPr>
          <a:lstStyle/>
          <a:p>
            <a:pPr algn="ctr"/>
            <a:r>
              <a:rPr lang="en-US" sz="2800">
                <a:latin typeface="Arial Narrow" pitchFamily="34" charset="0"/>
              </a:rPr>
              <a:t>BS</a:t>
            </a:r>
          </a:p>
        </p:txBody>
      </p:sp>
      <p:sp>
        <p:nvSpPr>
          <p:cNvPr id="7" name="Oval 6"/>
          <p:cNvSpPr>
            <a:spLocks noChangeArrowheads="1"/>
          </p:cNvSpPr>
          <p:nvPr/>
        </p:nvSpPr>
        <p:spPr bwMode="auto">
          <a:xfrm>
            <a:off x="7549616" y="1689526"/>
            <a:ext cx="904355" cy="735747"/>
          </a:xfrm>
          <a:prstGeom prst="ellipse">
            <a:avLst/>
          </a:prstGeom>
          <a:noFill/>
          <a:ln w="38100">
            <a:solidFill>
              <a:schemeClr val="tx1"/>
            </a:solidFill>
            <a:round/>
            <a:headEnd/>
            <a:tailEnd/>
          </a:ln>
        </p:spPr>
        <p:txBody>
          <a:bodyPr wrap="none" anchor="ctr">
            <a:spAutoFit/>
          </a:bodyPr>
          <a:lstStyle/>
          <a:p>
            <a:pPr algn="ctr"/>
            <a:r>
              <a:rPr lang="en-US" sz="2800">
                <a:latin typeface="Arial Narrow" pitchFamily="34" charset="0"/>
              </a:rPr>
              <a:t>MD</a:t>
            </a:r>
          </a:p>
        </p:txBody>
      </p:sp>
      <p:cxnSp>
        <p:nvCxnSpPr>
          <p:cNvPr id="8" name="AutoShape 7"/>
          <p:cNvCxnSpPr>
            <a:cxnSpLocks noChangeShapeType="1"/>
            <a:stCxn id="4" idx="3"/>
            <a:endCxn id="6" idx="1"/>
          </p:cNvCxnSpPr>
          <p:nvPr/>
        </p:nvCxnSpPr>
        <p:spPr bwMode="auto">
          <a:xfrm>
            <a:off x="3429000" y="2090410"/>
            <a:ext cx="491547" cy="5089"/>
          </a:xfrm>
          <a:prstGeom prst="straightConnector1">
            <a:avLst/>
          </a:prstGeom>
          <a:noFill/>
          <a:ln w="38100">
            <a:solidFill>
              <a:schemeClr val="tx1"/>
            </a:solidFill>
            <a:round/>
            <a:headEnd/>
            <a:tailEnd type="triangle" w="med" len="med"/>
          </a:ln>
        </p:spPr>
      </p:cxnSp>
      <p:cxnSp>
        <p:nvCxnSpPr>
          <p:cNvPr id="9" name="AutoShape 8"/>
          <p:cNvCxnSpPr>
            <a:cxnSpLocks noChangeShapeType="1"/>
            <a:stCxn id="6" idx="3"/>
            <a:endCxn id="5" idx="2"/>
          </p:cNvCxnSpPr>
          <p:nvPr/>
        </p:nvCxnSpPr>
        <p:spPr bwMode="auto">
          <a:xfrm flipV="1">
            <a:off x="4499552" y="2078038"/>
            <a:ext cx="469323" cy="17461"/>
          </a:xfrm>
          <a:prstGeom prst="straightConnector1">
            <a:avLst/>
          </a:prstGeom>
          <a:noFill/>
          <a:ln w="38100">
            <a:solidFill>
              <a:schemeClr val="tx1"/>
            </a:solidFill>
            <a:round/>
            <a:headEnd/>
            <a:tailEnd type="triangle" w="med" len="med"/>
          </a:ln>
        </p:spPr>
      </p:cxnSp>
      <p:sp>
        <p:nvSpPr>
          <p:cNvPr id="10" name="Text Box 9"/>
          <p:cNvSpPr txBox="1">
            <a:spLocks noChangeArrowheads="1"/>
          </p:cNvSpPr>
          <p:nvPr/>
        </p:nvSpPr>
        <p:spPr bwMode="auto">
          <a:xfrm>
            <a:off x="444500" y="2711450"/>
            <a:ext cx="1609736" cy="523220"/>
          </a:xfrm>
          <a:prstGeom prst="rect">
            <a:avLst/>
          </a:prstGeom>
          <a:noFill/>
          <a:ln w="38100">
            <a:solidFill>
              <a:schemeClr val="tx1"/>
            </a:solidFill>
            <a:miter lim="800000"/>
            <a:headEnd/>
            <a:tailEnd/>
          </a:ln>
        </p:spPr>
        <p:txBody>
          <a:bodyPr wrap="none">
            <a:spAutoFit/>
          </a:bodyPr>
          <a:lstStyle/>
          <a:p>
            <a:r>
              <a:rPr lang="en-US" sz="2800" u="sng">
                <a:latin typeface="Arial Narrow" pitchFamily="34" charset="0"/>
              </a:rPr>
              <a:t>Acquisition</a:t>
            </a:r>
          </a:p>
        </p:txBody>
      </p:sp>
      <p:cxnSp>
        <p:nvCxnSpPr>
          <p:cNvPr id="11" name="AutoShape 10"/>
          <p:cNvCxnSpPr>
            <a:cxnSpLocks noChangeShapeType="1"/>
            <a:stCxn id="5" idx="6"/>
            <a:endCxn id="7" idx="2"/>
          </p:cNvCxnSpPr>
          <p:nvPr/>
        </p:nvCxnSpPr>
        <p:spPr bwMode="auto">
          <a:xfrm flipV="1">
            <a:off x="7162800" y="2057400"/>
            <a:ext cx="386816" cy="20638"/>
          </a:xfrm>
          <a:prstGeom prst="straightConnector1">
            <a:avLst/>
          </a:prstGeom>
          <a:noFill/>
          <a:ln w="38100">
            <a:solidFill>
              <a:schemeClr val="tx1"/>
            </a:solidFill>
            <a:round/>
            <a:headEnd/>
            <a:tailEnd type="triangle" w="med" len="med"/>
          </a:ln>
        </p:spPr>
      </p:cxnSp>
      <p:sp>
        <p:nvSpPr>
          <p:cNvPr id="12" name="Oval 11"/>
          <p:cNvSpPr>
            <a:spLocks noChangeArrowheads="1"/>
          </p:cNvSpPr>
          <p:nvPr/>
        </p:nvSpPr>
        <p:spPr bwMode="auto">
          <a:xfrm>
            <a:off x="4968875" y="3383389"/>
            <a:ext cx="2193925" cy="735747"/>
          </a:xfrm>
          <a:prstGeom prst="ellipse">
            <a:avLst/>
          </a:prstGeom>
          <a:noFill/>
          <a:ln w="38100">
            <a:solidFill>
              <a:schemeClr val="tx1"/>
            </a:solidFill>
            <a:round/>
            <a:headEnd/>
            <a:tailEnd/>
          </a:ln>
        </p:spPr>
        <p:txBody>
          <a:bodyPr anchor="ctr">
            <a:spAutoFit/>
          </a:bodyPr>
          <a:lstStyle/>
          <a:p>
            <a:pPr algn="ctr"/>
            <a:r>
              <a:rPr lang="en-US" sz="2800">
                <a:latin typeface="Arial Narrow" pitchFamily="34" charset="0"/>
              </a:rPr>
              <a:t>Hashed </a:t>
            </a:r>
          </a:p>
        </p:txBody>
      </p:sp>
      <p:sp>
        <p:nvSpPr>
          <p:cNvPr id="13" name="Rectangle 12"/>
          <p:cNvSpPr>
            <a:spLocks noChangeArrowheads="1"/>
          </p:cNvSpPr>
          <p:nvPr/>
        </p:nvSpPr>
        <p:spPr bwMode="auto">
          <a:xfrm>
            <a:off x="2815647" y="3507114"/>
            <a:ext cx="579005" cy="523220"/>
          </a:xfrm>
          <a:prstGeom prst="rect">
            <a:avLst/>
          </a:prstGeom>
          <a:noFill/>
          <a:ln w="38100">
            <a:solidFill>
              <a:schemeClr val="tx1"/>
            </a:solidFill>
            <a:miter lim="800000"/>
            <a:headEnd/>
            <a:tailEnd/>
          </a:ln>
        </p:spPr>
        <p:txBody>
          <a:bodyPr wrap="none" anchor="ctr">
            <a:spAutoFit/>
          </a:bodyPr>
          <a:lstStyle/>
          <a:p>
            <a:pPr algn="ctr"/>
            <a:r>
              <a:rPr lang="en-US" sz="2800">
                <a:latin typeface="Arial Narrow" pitchFamily="34" charset="0"/>
              </a:rPr>
              <a:t>BS</a:t>
            </a:r>
          </a:p>
        </p:txBody>
      </p:sp>
      <p:sp>
        <p:nvSpPr>
          <p:cNvPr id="14" name="Oval 13"/>
          <p:cNvSpPr>
            <a:spLocks noChangeArrowheads="1"/>
          </p:cNvSpPr>
          <p:nvPr/>
        </p:nvSpPr>
        <p:spPr bwMode="auto">
          <a:xfrm>
            <a:off x="7549616" y="3362751"/>
            <a:ext cx="904355" cy="735747"/>
          </a:xfrm>
          <a:prstGeom prst="ellipse">
            <a:avLst/>
          </a:prstGeom>
          <a:noFill/>
          <a:ln w="38100">
            <a:solidFill>
              <a:schemeClr val="tx1"/>
            </a:solidFill>
            <a:round/>
            <a:headEnd/>
            <a:tailEnd/>
          </a:ln>
        </p:spPr>
        <p:txBody>
          <a:bodyPr wrap="none" anchor="ctr">
            <a:spAutoFit/>
          </a:bodyPr>
          <a:lstStyle/>
          <a:p>
            <a:pPr algn="ctr"/>
            <a:r>
              <a:rPr lang="en-US" sz="2800">
                <a:latin typeface="Arial Narrow" pitchFamily="34" charset="0"/>
              </a:rPr>
              <a:t>MD</a:t>
            </a:r>
          </a:p>
        </p:txBody>
      </p:sp>
      <p:cxnSp>
        <p:nvCxnSpPr>
          <p:cNvPr id="15" name="AutoShape 14"/>
          <p:cNvCxnSpPr>
            <a:cxnSpLocks noChangeShapeType="1"/>
            <a:stCxn id="12" idx="6"/>
            <a:endCxn id="14" idx="2"/>
          </p:cNvCxnSpPr>
          <p:nvPr/>
        </p:nvCxnSpPr>
        <p:spPr bwMode="auto">
          <a:xfrm flipV="1">
            <a:off x="7162800" y="3730625"/>
            <a:ext cx="386816" cy="20638"/>
          </a:xfrm>
          <a:prstGeom prst="straightConnector1">
            <a:avLst/>
          </a:prstGeom>
          <a:noFill/>
          <a:ln w="38100">
            <a:solidFill>
              <a:schemeClr val="tx1"/>
            </a:solidFill>
            <a:round/>
            <a:headEnd/>
            <a:tailEnd type="triangle" w="med" len="med"/>
          </a:ln>
        </p:spPr>
      </p:cxnSp>
      <p:cxnSp>
        <p:nvCxnSpPr>
          <p:cNvPr id="16" name="AutoShape 15"/>
          <p:cNvCxnSpPr>
            <a:cxnSpLocks noChangeShapeType="1"/>
            <a:stCxn id="4" idx="2"/>
            <a:endCxn id="13" idx="1"/>
          </p:cNvCxnSpPr>
          <p:nvPr/>
        </p:nvCxnSpPr>
        <p:spPr bwMode="auto">
          <a:xfrm rot="16200000" flipH="1">
            <a:off x="1956771" y="2909848"/>
            <a:ext cx="1416704" cy="301047"/>
          </a:xfrm>
          <a:prstGeom prst="bentConnector2">
            <a:avLst/>
          </a:prstGeom>
          <a:noFill/>
          <a:ln w="38100">
            <a:solidFill>
              <a:schemeClr val="tx1"/>
            </a:solidFill>
            <a:miter lim="800000"/>
            <a:headEnd/>
            <a:tailEnd type="triangle" w="med" len="med"/>
          </a:ln>
        </p:spPr>
      </p:cxnSp>
      <p:sp>
        <p:nvSpPr>
          <p:cNvPr id="17" name="Rectangle 16"/>
          <p:cNvSpPr>
            <a:spLocks noChangeArrowheads="1"/>
          </p:cNvSpPr>
          <p:nvPr/>
        </p:nvSpPr>
        <p:spPr bwMode="auto">
          <a:xfrm>
            <a:off x="3794509" y="3510289"/>
            <a:ext cx="872354" cy="523220"/>
          </a:xfrm>
          <a:prstGeom prst="rect">
            <a:avLst/>
          </a:prstGeom>
          <a:noFill/>
          <a:ln w="38100">
            <a:solidFill>
              <a:schemeClr val="tx1"/>
            </a:solidFill>
            <a:miter lim="800000"/>
            <a:headEnd/>
            <a:tailEnd/>
          </a:ln>
        </p:spPr>
        <p:txBody>
          <a:bodyPr wrap="none" anchor="ctr">
            <a:spAutoFit/>
          </a:bodyPr>
          <a:lstStyle/>
          <a:p>
            <a:pPr algn="ctr"/>
            <a:r>
              <a:rPr lang="en-US" sz="2800">
                <a:latin typeface="Arial Narrow" pitchFamily="34" charset="0"/>
              </a:rPr>
              <a:t>Copy</a:t>
            </a:r>
          </a:p>
        </p:txBody>
      </p:sp>
      <p:cxnSp>
        <p:nvCxnSpPr>
          <p:cNvPr id="18" name="AutoShape 17"/>
          <p:cNvCxnSpPr>
            <a:cxnSpLocks noChangeShapeType="1"/>
            <a:stCxn id="13" idx="3"/>
            <a:endCxn id="17" idx="1"/>
          </p:cNvCxnSpPr>
          <p:nvPr/>
        </p:nvCxnSpPr>
        <p:spPr bwMode="auto">
          <a:xfrm>
            <a:off x="3394652" y="3768724"/>
            <a:ext cx="399857" cy="3175"/>
          </a:xfrm>
          <a:prstGeom prst="bentConnector3">
            <a:avLst>
              <a:gd name="adj1" fmla="val 50000"/>
            </a:avLst>
          </a:prstGeom>
          <a:noFill/>
          <a:ln w="38100">
            <a:solidFill>
              <a:schemeClr val="tx1"/>
            </a:solidFill>
            <a:miter lim="800000"/>
            <a:headEnd/>
            <a:tailEnd type="triangle" w="med" len="med"/>
          </a:ln>
        </p:spPr>
      </p:cxnSp>
      <p:cxnSp>
        <p:nvCxnSpPr>
          <p:cNvPr id="19" name="AutoShape 18"/>
          <p:cNvCxnSpPr>
            <a:cxnSpLocks noChangeShapeType="1"/>
            <a:stCxn id="17" idx="3"/>
            <a:endCxn id="12" idx="2"/>
          </p:cNvCxnSpPr>
          <p:nvPr/>
        </p:nvCxnSpPr>
        <p:spPr bwMode="auto">
          <a:xfrm flipV="1">
            <a:off x="4666863" y="3751263"/>
            <a:ext cx="302012" cy="20636"/>
          </a:xfrm>
          <a:prstGeom prst="straightConnector1">
            <a:avLst/>
          </a:prstGeom>
          <a:noFill/>
          <a:ln w="38100">
            <a:solidFill>
              <a:schemeClr val="tx1"/>
            </a:solidFill>
            <a:round/>
            <a:headEnd/>
            <a:tailEnd type="triangle" w="med" len="med"/>
          </a:ln>
        </p:spPr>
      </p:cxnSp>
      <p:cxnSp>
        <p:nvCxnSpPr>
          <p:cNvPr id="20" name="AutoShape 19"/>
          <p:cNvCxnSpPr>
            <a:cxnSpLocks noChangeShapeType="1"/>
            <a:stCxn id="7" idx="4"/>
            <a:endCxn id="14" idx="0"/>
          </p:cNvCxnSpPr>
          <p:nvPr/>
        </p:nvCxnSpPr>
        <p:spPr bwMode="auto">
          <a:xfrm>
            <a:off x="8001794" y="2425273"/>
            <a:ext cx="0" cy="937478"/>
          </a:xfrm>
          <a:prstGeom prst="straightConnector1">
            <a:avLst/>
          </a:prstGeom>
          <a:noFill/>
          <a:ln w="76200">
            <a:solidFill>
              <a:schemeClr val="tx1"/>
            </a:solidFill>
            <a:round/>
            <a:headEnd type="triangle" w="med" len="med"/>
            <a:tailEnd type="triangle" w="med" len="med"/>
          </a:ln>
        </p:spPr>
      </p:cxnSp>
      <p:sp>
        <p:nvSpPr>
          <p:cNvPr id="21" name="Text Box 20"/>
          <p:cNvSpPr txBox="1">
            <a:spLocks noChangeArrowheads="1"/>
          </p:cNvSpPr>
          <p:nvPr/>
        </p:nvSpPr>
        <p:spPr bwMode="auto">
          <a:xfrm>
            <a:off x="517525" y="4343400"/>
            <a:ext cx="1539875" cy="523220"/>
          </a:xfrm>
          <a:prstGeom prst="rect">
            <a:avLst/>
          </a:prstGeom>
          <a:noFill/>
          <a:ln w="38100">
            <a:solidFill>
              <a:schemeClr val="tx1"/>
            </a:solidFill>
            <a:miter lim="800000"/>
            <a:headEnd/>
            <a:tailEnd/>
          </a:ln>
        </p:spPr>
        <p:txBody>
          <a:bodyPr wrap="square">
            <a:spAutoFit/>
          </a:bodyPr>
          <a:lstStyle/>
          <a:p>
            <a:r>
              <a:rPr lang="en-US" sz="2800" u="sng">
                <a:latin typeface="Arial Narrow" pitchFamily="34" charset="0"/>
              </a:rPr>
              <a:t>Analysis</a:t>
            </a:r>
          </a:p>
        </p:txBody>
      </p:sp>
      <p:sp>
        <p:nvSpPr>
          <p:cNvPr id="22" name="Oval 21"/>
          <p:cNvSpPr>
            <a:spLocks noChangeArrowheads="1"/>
          </p:cNvSpPr>
          <p:nvPr/>
        </p:nvSpPr>
        <p:spPr bwMode="auto">
          <a:xfrm>
            <a:off x="4978400" y="4588301"/>
            <a:ext cx="2193925" cy="735747"/>
          </a:xfrm>
          <a:prstGeom prst="ellipse">
            <a:avLst/>
          </a:prstGeom>
          <a:noFill/>
          <a:ln w="38100">
            <a:solidFill>
              <a:schemeClr val="tx1"/>
            </a:solidFill>
            <a:round/>
            <a:headEnd/>
            <a:tailEnd/>
          </a:ln>
        </p:spPr>
        <p:txBody>
          <a:bodyPr anchor="ctr">
            <a:spAutoFit/>
          </a:bodyPr>
          <a:lstStyle/>
          <a:p>
            <a:pPr algn="ctr"/>
            <a:r>
              <a:rPr lang="en-US" sz="2800">
                <a:latin typeface="Arial Narrow" pitchFamily="34" charset="0"/>
              </a:rPr>
              <a:t>Hashed </a:t>
            </a:r>
          </a:p>
        </p:txBody>
      </p:sp>
      <p:sp>
        <p:nvSpPr>
          <p:cNvPr id="23" name="Oval 22"/>
          <p:cNvSpPr>
            <a:spLocks noChangeArrowheads="1"/>
          </p:cNvSpPr>
          <p:nvPr/>
        </p:nvSpPr>
        <p:spPr bwMode="auto">
          <a:xfrm>
            <a:off x="7559141" y="4567664"/>
            <a:ext cx="904355" cy="735747"/>
          </a:xfrm>
          <a:prstGeom prst="ellipse">
            <a:avLst/>
          </a:prstGeom>
          <a:noFill/>
          <a:ln w="38100">
            <a:solidFill>
              <a:schemeClr val="tx1"/>
            </a:solidFill>
            <a:round/>
            <a:headEnd/>
            <a:tailEnd/>
          </a:ln>
        </p:spPr>
        <p:txBody>
          <a:bodyPr wrap="none" anchor="ctr">
            <a:spAutoFit/>
          </a:bodyPr>
          <a:lstStyle/>
          <a:p>
            <a:pPr algn="ctr"/>
            <a:r>
              <a:rPr lang="en-US" sz="2800">
                <a:latin typeface="Arial Narrow" pitchFamily="34" charset="0"/>
              </a:rPr>
              <a:t>MD</a:t>
            </a:r>
          </a:p>
        </p:txBody>
      </p:sp>
      <p:cxnSp>
        <p:nvCxnSpPr>
          <p:cNvPr id="24" name="AutoShape 23"/>
          <p:cNvCxnSpPr>
            <a:cxnSpLocks noChangeShapeType="1"/>
            <a:stCxn id="22" idx="6"/>
            <a:endCxn id="23" idx="2"/>
          </p:cNvCxnSpPr>
          <p:nvPr/>
        </p:nvCxnSpPr>
        <p:spPr bwMode="auto">
          <a:xfrm flipV="1">
            <a:off x="7172325" y="4935538"/>
            <a:ext cx="386816" cy="20637"/>
          </a:xfrm>
          <a:prstGeom prst="straightConnector1">
            <a:avLst/>
          </a:prstGeom>
          <a:noFill/>
          <a:ln w="38100">
            <a:solidFill>
              <a:schemeClr val="tx1"/>
            </a:solidFill>
            <a:round/>
            <a:headEnd/>
            <a:tailEnd type="triangle" w="med" len="med"/>
          </a:ln>
        </p:spPr>
      </p:cxnSp>
      <p:cxnSp>
        <p:nvCxnSpPr>
          <p:cNvPr id="25" name="AutoShape 24"/>
          <p:cNvCxnSpPr>
            <a:cxnSpLocks noChangeShapeType="1"/>
            <a:stCxn id="17" idx="2"/>
            <a:endCxn id="22" idx="2"/>
          </p:cNvCxnSpPr>
          <p:nvPr/>
        </p:nvCxnSpPr>
        <p:spPr bwMode="auto">
          <a:xfrm rot="16200000" flipH="1">
            <a:off x="4143210" y="4120985"/>
            <a:ext cx="922666" cy="747714"/>
          </a:xfrm>
          <a:prstGeom prst="bentConnector2">
            <a:avLst/>
          </a:prstGeom>
          <a:noFill/>
          <a:ln w="38100">
            <a:solidFill>
              <a:schemeClr val="tx1"/>
            </a:solidFill>
            <a:miter lim="800000"/>
            <a:headEnd/>
            <a:tailEnd type="triangle" w="med" len="med"/>
          </a:ln>
        </p:spPr>
      </p:cxnSp>
      <p:cxnSp>
        <p:nvCxnSpPr>
          <p:cNvPr id="26" name="AutoShape 25"/>
          <p:cNvCxnSpPr>
            <a:cxnSpLocks noChangeShapeType="1"/>
            <a:stCxn id="14" idx="6"/>
            <a:endCxn id="23" idx="6"/>
          </p:cNvCxnSpPr>
          <p:nvPr/>
        </p:nvCxnSpPr>
        <p:spPr bwMode="auto">
          <a:xfrm>
            <a:off x="8453971" y="3730625"/>
            <a:ext cx="9525" cy="1204913"/>
          </a:xfrm>
          <a:prstGeom prst="bentConnector3">
            <a:avLst>
              <a:gd name="adj1" fmla="val 2500000"/>
            </a:avLst>
          </a:prstGeom>
          <a:noFill/>
          <a:ln w="76200">
            <a:solidFill>
              <a:schemeClr val="tx1"/>
            </a:solidFill>
            <a:miter lim="800000"/>
            <a:headEnd type="triangle" w="med" len="med"/>
            <a:tailEnd type="triangle" w="med" len="med"/>
          </a:ln>
        </p:spPr>
      </p:cxnSp>
      <p:sp>
        <p:nvSpPr>
          <p:cNvPr id="27" name="Text Box 26"/>
          <p:cNvSpPr txBox="1">
            <a:spLocks noChangeArrowheads="1"/>
          </p:cNvSpPr>
          <p:nvPr/>
        </p:nvSpPr>
        <p:spPr bwMode="auto">
          <a:xfrm>
            <a:off x="3502025" y="5410200"/>
            <a:ext cx="1149674" cy="523220"/>
          </a:xfrm>
          <a:prstGeom prst="rect">
            <a:avLst/>
          </a:prstGeom>
          <a:noFill/>
          <a:ln w="38100">
            <a:solidFill>
              <a:schemeClr val="tx1"/>
            </a:solidFill>
            <a:miter lim="800000"/>
            <a:headEnd/>
            <a:tailEnd/>
          </a:ln>
        </p:spPr>
        <p:txBody>
          <a:bodyPr wrap="none">
            <a:spAutoFit/>
          </a:bodyPr>
          <a:lstStyle/>
          <a:p>
            <a:r>
              <a:rPr lang="en-US" sz="2800">
                <a:latin typeface="Arial Narrow" pitchFamily="34" charset="0"/>
              </a:rPr>
              <a:t>Report </a:t>
            </a:r>
          </a:p>
        </p:txBody>
      </p:sp>
      <p:cxnSp>
        <p:nvCxnSpPr>
          <p:cNvPr id="28" name="AutoShape 27"/>
          <p:cNvCxnSpPr>
            <a:cxnSpLocks noChangeShapeType="1"/>
            <a:stCxn id="17" idx="2"/>
            <a:endCxn id="27" idx="0"/>
          </p:cNvCxnSpPr>
          <p:nvPr/>
        </p:nvCxnSpPr>
        <p:spPr bwMode="auto">
          <a:xfrm rot="5400000">
            <a:off x="3465429" y="4644942"/>
            <a:ext cx="1376691" cy="153824"/>
          </a:xfrm>
          <a:prstGeom prst="bentConnector3">
            <a:avLst>
              <a:gd name="adj1" fmla="val 50000"/>
            </a:avLst>
          </a:prstGeom>
          <a:noFill/>
          <a:ln w="38100">
            <a:solidFill>
              <a:schemeClr val="tx1"/>
            </a:solidFill>
            <a:miter lim="800000"/>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par>
                          <p:cTn id="24" fill="hold">
                            <p:stCondLst>
                              <p:cond delay="2500"/>
                            </p:stCondLst>
                            <p:childTnLst>
                              <p:par>
                                <p:cTn id="25" presetID="4"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500"/>
                                        <p:tgtEl>
                                          <p:spTgt spid="11"/>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ox(i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par>
                          <p:cTn id="37" fill="hold">
                            <p:stCondLst>
                              <p:cond delay="500"/>
                            </p:stCondLst>
                            <p:childTnLst>
                              <p:par>
                                <p:cTn id="38" presetID="4" presetClass="entr" presetSubtype="16"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500"/>
                                        <p:tgtEl>
                                          <p:spTgt spid="16"/>
                                        </p:tgtEl>
                                      </p:cBhvr>
                                    </p:animEffect>
                                  </p:childTnLst>
                                </p:cTn>
                              </p:par>
                            </p:childTnLst>
                          </p:cTn>
                        </p:par>
                        <p:par>
                          <p:cTn id="41" fill="hold">
                            <p:stCondLst>
                              <p:cond delay="1000"/>
                            </p:stCondLst>
                            <p:childTnLst>
                              <p:par>
                                <p:cTn id="42" presetID="4"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ox(in)">
                                      <p:cBhvr>
                                        <p:cTn id="44" dur="500"/>
                                        <p:tgtEl>
                                          <p:spTgt spid="13"/>
                                        </p:tgtEl>
                                      </p:cBhvr>
                                    </p:animEffect>
                                  </p:childTnLst>
                                </p:cTn>
                              </p:par>
                            </p:childTnLst>
                          </p:cTn>
                        </p:par>
                        <p:par>
                          <p:cTn id="45" fill="hold">
                            <p:stCondLst>
                              <p:cond delay="1500"/>
                            </p:stCondLst>
                            <p:childTnLst>
                              <p:par>
                                <p:cTn id="46" presetID="4" presetClass="entr" presetSubtype="16"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ox(in)">
                                      <p:cBhvr>
                                        <p:cTn id="48" dur="500"/>
                                        <p:tgtEl>
                                          <p:spTgt spid="18"/>
                                        </p:tgtEl>
                                      </p:cBhvr>
                                    </p:animEffect>
                                  </p:childTnLst>
                                </p:cTn>
                              </p:par>
                            </p:childTnLst>
                          </p:cTn>
                        </p:par>
                        <p:par>
                          <p:cTn id="49" fill="hold">
                            <p:stCondLst>
                              <p:cond delay="2000"/>
                            </p:stCondLst>
                            <p:childTnLst>
                              <p:par>
                                <p:cTn id="50" presetID="4" presetClass="entr" presetSubtype="16"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500"/>
                                        <p:tgtEl>
                                          <p:spTgt spid="17"/>
                                        </p:tgtEl>
                                      </p:cBhvr>
                                    </p:animEffect>
                                  </p:childTnLst>
                                </p:cTn>
                              </p:par>
                            </p:childTnLst>
                          </p:cTn>
                        </p:par>
                        <p:par>
                          <p:cTn id="53" fill="hold">
                            <p:stCondLst>
                              <p:cond delay="2500"/>
                            </p:stCondLst>
                            <p:childTnLst>
                              <p:par>
                                <p:cTn id="54" presetID="4" presetClass="entr" presetSubtype="16"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500"/>
                                        <p:tgtEl>
                                          <p:spTgt spid="19"/>
                                        </p:tgtEl>
                                      </p:cBhvr>
                                    </p:animEffect>
                                  </p:childTnLst>
                                </p:cTn>
                              </p:par>
                            </p:childTnLst>
                          </p:cTn>
                        </p:par>
                        <p:par>
                          <p:cTn id="57" fill="hold">
                            <p:stCondLst>
                              <p:cond delay="3000"/>
                            </p:stCondLst>
                            <p:childTnLst>
                              <p:par>
                                <p:cTn id="58" presetID="4" presetClass="entr" presetSubtype="16"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ox(in)">
                                      <p:cBhvr>
                                        <p:cTn id="60" dur="500"/>
                                        <p:tgtEl>
                                          <p:spTgt spid="12"/>
                                        </p:tgtEl>
                                      </p:cBhvr>
                                    </p:animEffect>
                                  </p:childTnLst>
                                </p:cTn>
                              </p:par>
                            </p:childTnLst>
                          </p:cTn>
                        </p:par>
                        <p:par>
                          <p:cTn id="61" fill="hold">
                            <p:stCondLst>
                              <p:cond delay="3500"/>
                            </p:stCondLst>
                            <p:childTnLst>
                              <p:par>
                                <p:cTn id="62" presetID="4" presetClass="entr" presetSubtype="16"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ox(in)">
                                      <p:cBhvr>
                                        <p:cTn id="64" dur="500"/>
                                        <p:tgtEl>
                                          <p:spTgt spid="15"/>
                                        </p:tgtEl>
                                      </p:cBhvr>
                                    </p:animEffect>
                                  </p:childTnLst>
                                </p:cTn>
                              </p:par>
                            </p:childTnLst>
                          </p:cTn>
                        </p:par>
                        <p:par>
                          <p:cTn id="65" fill="hold">
                            <p:stCondLst>
                              <p:cond delay="4000"/>
                            </p:stCondLst>
                            <p:childTnLst>
                              <p:par>
                                <p:cTn id="66" presetID="4" presetClass="entr" presetSubtype="16"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ox(in)">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ox(in)">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ox(in)">
                                      <p:cBhvr>
                                        <p:cTn id="78" dur="500"/>
                                        <p:tgtEl>
                                          <p:spTgt spid="21"/>
                                        </p:tgtEl>
                                      </p:cBhvr>
                                    </p:animEffect>
                                  </p:childTnLst>
                                </p:cTn>
                              </p:par>
                            </p:childTnLst>
                          </p:cTn>
                        </p:par>
                        <p:par>
                          <p:cTn id="79" fill="hold">
                            <p:stCondLst>
                              <p:cond delay="500"/>
                            </p:stCondLst>
                            <p:childTnLst>
                              <p:par>
                                <p:cTn id="80" presetID="4" presetClass="entr" presetSubtype="16" fill="hold"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ox(in)">
                                      <p:cBhvr>
                                        <p:cTn id="82" dur="500"/>
                                        <p:tgtEl>
                                          <p:spTgt spid="25"/>
                                        </p:tgtEl>
                                      </p:cBhvr>
                                    </p:animEffect>
                                  </p:childTnLst>
                                </p:cTn>
                              </p:par>
                            </p:childTnLst>
                          </p:cTn>
                        </p:par>
                        <p:par>
                          <p:cTn id="83" fill="hold">
                            <p:stCondLst>
                              <p:cond delay="1000"/>
                            </p:stCondLst>
                            <p:childTnLst>
                              <p:par>
                                <p:cTn id="84" presetID="4" presetClass="entr" presetSubtype="16"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ox(in)">
                                      <p:cBhvr>
                                        <p:cTn id="86" dur="500"/>
                                        <p:tgtEl>
                                          <p:spTgt spid="22"/>
                                        </p:tgtEl>
                                      </p:cBhvr>
                                    </p:animEffect>
                                  </p:childTnLst>
                                </p:cTn>
                              </p:par>
                            </p:childTnLst>
                          </p:cTn>
                        </p:par>
                        <p:par>
                          <p:cTn id="87" fill="hold">
                            <p:stCondLst>
                              <p:cond delay="1500"/>
                            </p:stCondLst>
                            <p:childTnLst>
                              <p:par>
                                <p:cTn id="88" presetID="4" presetClass="entr" presetSubtype="16" fill="hold"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box(in)">
                                      <p:cBhvr>
                                        <p:cTn id="90" dur="500"/>
                                        <p:tgtEl>
                                          <p:spTgt spid="24"/>
                                        </p:tgtEl>
                                      </p:cBhvr>
                                    </p:animEffect>
                                  </p:childTnLst>
                                </p:cTn>
                              </p:par>
                            </p:childTnLst>
                          </p:cTn>
                        </p:par>
                        <p:par>
                          <p:cTn id="91" fill="hold">
                            <p:stCondLst>
                              <p:cond delay="2000"/>
                            </p:stCondLst>
                            <p:childTnLst>
                              <p:par>
                                <p:cTn id="92" presetID="4" presetClass="entr" presetSubtype="16" fill="hold" grpId="0" nodeType="after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ox(in)">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4" presetClass="entr" presetSubtype="16"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box(in)">
                                      <p:cBhvr>
                                        <p:cTn id="99" dur="5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4" presetClass="entr" presetSubtype="16" fill="hold" nodeType="click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box(in)">
                                      <p:cBhvr>
                                        <p:cTn id="104" dur="500"/>
                                        <p:tgtEl>
                                          <p:spTgt spid="28"/>
                                        </p:tgtEl>
                                      </p:cBhvr>
                                    </p:animEffect>
                                  </p:childTnLst>
                                </p:cTn>
                              </p:par>
                              <p:par>
                                <p:cTn id="105" presetID="4" presetClass="entr" presetSubtype="16"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box(in)">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2" grpId="0" animBg="1"/>
      <p:bldP spid="13" grpId="0" animBg="1"/>
      <p:bldP spid="14" grpId="0" animBg="1"/>
      <p:bldP spid="17" grpId="0" animBg="1"/>
      <p:bldP spid="21" grpId="0" animBg="1"/>
      <p:bldP spid="22" grpId="0" animBg="1"/>
      <p:bldP spid="23" grpId="0" animBg="1"/>
      <p:bldP spid="2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3657600" y="6400800"/>
            <a:ext cx="1905000" cy="457200"/>
          </a:xfrm>
          <a:noFill/>
        </p:spPr>
        <p:txBody>
          <a:bodyPr/>
          <a:lstStyle/>
          <a:p>
            <a:fld id="{CFB66401-3EA4-476F-B3E4-E355A15C11BA}" type="slidenum">
              <a:rPr lang="en-AU" smtClean="0">
                <a:solidFill>
                  <a:schemeClr val="tx1"/>
                </a:solidFill>
              </a:rPr>
              <a:pPr/>
              <a:t>125</a:t>
            </a:fld>
            <a:endParaRPr lang="en-AU" smtClean="0">
              <a:solidFill>
                <a:schemeClr val="tx1"/>
              </a:solidFill>
            </a:endParaRPr>
          </a:p>
        </p:txBody>
      </p:sp>
      <p:sp>
        <p:nvSpPr>
          <p:cNvPr id="3" name="Text Box 2"/>
          <p:cNvSpPr txBox="1">
            <a:spLocks noChangeArrowheads="1"/>
          </p:cNvSpPr>
          <p:nvPr/>
        </p:nvSpPr>
        <p:spPr bwMode="auto">
          <a:xfrm>
            <a:off x="4572000" y="4648200"/>
            <a:ext cx="4362450" cy="946150"/>
          </a:xfrm>
          <a:prstGeom prst="rect">
            <a:avLst/>
          </a:prstGeom>
          <a:noFill/>
          <a:ln w="38100">
            <a:noFill/>
            <a:miter lim="800000"/>
            <a:headEnd/>
            <a:tailEnd/>
          </a:ln>
        </p:spPr>
        <p:txBody>
          <a:bodyPr>
            <a:spAutoFit/>
          </a:bodyPr>
          <a:lstStyle/>
          <a:p>
            <a:pPr algn="ctr">
              <a:spcBef>
                <a:spcPct val="20000"/>
              </a:spcBef>
              <a:buFont typeface="Wingdings" pitchFamily="2" charset="2"/>
              <a:buNone/>
            </a:pPr>
            <a:r>
              <a:rPr lang="en-US" sz="2800" dirty="0">
                <a:latin typeface="Arial Narrow" pitchFamily="34" charset="0"/>
              </a:rPr>
              <a:t>E-mail - adohare@gmail.com</a:t>
            </a:r>
            <a:br>
              <a:rPr lang="en-US" sz="2800" dirty="0">
                <a:latin typeface="Arial Narrow" pitchFamily="34" charset="0"/>
              </a:rPr>
            </a:br>
            <a:r>
              <a:rPr lang="en-US" sz="2800" dirty="0">
                <a:latin typeface="Arial Narrow" pitchFamily="34" charset="0"/>
              </a:rPr>
              <a:t>Phone: 094250 30138</a:t>
            </a:r>
          </a:p>
        </p:txBody>
      </p:sp>
      <p:graphicFrame>
        <p:nvGraphicFramePr>
          <p:cNvPr id="4" name="Object 3"/>
          <p:cNvGraphicFramePr>
            <a:graphicFrameLocks noChangeAspect="1"/>
          </p:cNvGraphicFramePr>
          <p:nvPr/>
        </p:nvGraphicFramePr>
        <p:xfrm>
          <a:off x="762000" y="1219200"/>
          <a:ext cx="3860800" cy="5638800"/>
        </p:xfrm>
        <a:graphic>
          <a:graphicData uri="http://schemas.openxmlformats.org/presentationml/2006/ole">
            <p:oleObj spid="_x0000_s151554" name="Bitmap Image" r:id="rId3" imgW="3866667" imgH="5649114" progId="PBrush">
              <p:embed/>
            </p:oleObj>
          </a:graphicData>
        </a:graphic>
      </p:graphicFrame>
      <p:sp>
        <p:nvSpPr>
          <p:cNvPr id="5" name="Rectangle 4"/>
          <p:cNvSpPr>
            <a:spLocks noChangeArrowheads="1"/>
          </p:cNvSpPr>
          <p:nvPr/>
        </p:nvSpPr>
        <p:spPr bwMode="auto">
          <a:xfrm rot="-1591766">
            <a:off x="-322444" y="1513515"/>
            <a:ext cx="4867720" cy="584775"/>
          </a:xfrm>
          <a:prstGeom prst="rect">
            <a:avLst/>
          </a:prstGeom>
          <a:noFill/>
          <a:ln w="38100">
            <a:noFill/>
            <a:miter lim="800000"/>
            <a:headEnd/>
            <a:tailEnd/>
          </a:ln>
        </p:spPr>
        <p:txBody>
          <a:bodyPr wrap="square">
            <a:spAutoFit/>
          </a:bodyPr>
          <a:lstStyle/>
          <a:p>
            <a:pPr algn="ctr" eaLnBrk="0" hangingPunct="0"/>
            <a:r>
              <a:rPr lang="en-US" sz="3200" b="1" dirty="0"/>
              <a:t>This  </a:t>
            </a:r>
            <a:r>
              <a:rPr lang="en-US" sz="3200" b="1" dirty="0">
                <a:solidFill>
                  <a:schemeClr val="bg1"/>
                </a:solidFill>
              </a:rPr>
              <a:t>happens only in </a:t>
            </a:r>
            <a:r>
              <a:rPr lang="en-US" sz="3200" b="1" dirty="0"/>
              <a:t>India</a:t>
            </a:r>
          </a:p>
        </p:txBody>
      </p:sp>
      <p:sp>
        <p:nvSpPr>
          <p:cNvPr id="6" name="Text Box 5"/>
          <p:cNvSpPr txBox="1">
            <a:spLocks noChangeArrowheads="1"/>
          </p:cNvSpPr>
          <p:nvPr/>
        </p:nvSpPr>
        <p:spPr bwMode="auto">
          <a:xfrm>
            <a:off x="5546725" y="3541713"/>
            <a:ext cx="184731" cy="369332"/>
          </a:xfrm>
          <a:prstGeom prst="rect">
            <a:avLst/>
          </a:prstGeom>
          <a:noFill/>
          <a:ln w="38100">
            <a:noFill/>
            <a:miter lim="800000"/>
            <a:headEnd/>
            <a:tailEnd/>
          </a:ln>
        </p:spPr>
        <p:txBody>
          <a:bodyPr wrap="none">
            <a:spAutoFit/>
          </a:bodyPr>
          <a:lstStyle/>
          <a:p>
            <a:endParaRPr lang="en-US">
              <a:latin typeface="Arial Narrow" pitchFamily="34" charset="0"/>
            </a:endParaRPr>
          </a:p>
        </p:txBody>
      </p:sp>
      <p:sp>
        <p:nvSpPr>
          <p:cNvPr id="7" name="WordArt 6" descr="indiaflag"/>
          <p:cNvSpPr>
            <a:spLocks noChangeArrowheads="1" noChangeShapeType="1" noTextEdit="1"/>
          </p:cNvSpPr>
          <p:nvPr/>
        </p:nvSpPr>
        <p:spPr bwMode="auto">
          <a:xfrm rot="-1204974">
            <a:off x="5029200" y="2133600"/>
            <a:ext cx="3733800" cy="1192213"/>
          </a:xfrm>
          <a:prstGeom prst="rect">
            <a:avLst/>
          </a:prstGeom>
        </p:spPr>
        <p:txBody>
          <a:bodyPr wrap="none" fromWordArt="1">
            <a:prstTxWarp prst="textPlain">
              <a:avLst>
                <a:gd name="adj" fmla="val 50000"/>
              </a:avLst>
            </a:prstTxWarp>
          </a:bodyPr>
          <a:lstStyle/>
          <a:p>
            <a:pPr algn="ctr"/>
            <a:r>
              <a:rPr lang="en-US" sz="3600" b="1" i="1" kern="10">
                <a:ln w="12700">
                  <a:solidFill>
                    <a:srgbClr val="EAEAEA"/>
                  </a:solidFill>
                  <a:round/>
                  <a:headEnd/>
                  <a:tailEnd/>
                </a:ln>
                <a:effectLst>
                  <a:outerShdw dist="35921" dir="2700000" sy="50000" kx="2115830" algn="bl" rotWithShape="0">
                    <a:srgbClr val="C0C0C0"/>
                  </a:outerShdw>
                </a:effectLst>
                <a:latin typeface="Arabian"/>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4"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4" name="Rectangle 4"/>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r>
              <a:rPr lang="en-US" sz="3200" b="1" u="sng" dirty="0">
                <a:latin typeface="Arial Narrow" pitchFamily="34" charset="0"/>
              </a:rPr>
              <a:t>We are living no more in a </a:t>
            </a:r>
          </a:p>
        </p:txBody>
      </p:sp>
      <p:sp>
        <p:nvSpPr>
          <p:cNvPr id="901125" name="Rectangle 5"/>
          <p:cNvSpPr>
            <a:spLocks noChangeArrowheads="1"/>
          </p:cNvSpPr>
          <p:nvPr/>
        </p:nvSpPr>
        <p:spPr bwMode="auto">
          <a:xfrm>
            <a:off x="685800" y="1219200"/>
            <a:ext cx="8458200" cy="5638800"/>
          </a:xfrm>
          <a:prstGeom prst="rect">
            <a:avLst/>
          </a:prstGeom>
          <a:noFill/>
          <a:ln w="9525">
            <a:noFill/>
            <a:miter lim="800000"/>
            <a:headEnd/>
            <a:tailEnd/>
          </a:ln>
          <a:effectLst/>
        </p:spPr>
        <p:txBody>
          <a:bodyPr/>
          <a:lstStyle/>
          <a:p>
            <a:pPr marL="342900" indent="-342900">
              <a:spcBef>
                <a:spcPct val="20000"/>
              </a:spcBef>
              <a:buFont typeface="Wingdings" pitchFamily="2" charset="2"/>
              <a:buChar char="v"/>
            </a:pPr>
            <a:r>
              <a:rPr lang="en-US" sz="2800" dirty="0">
                <a:latin typeface="Arial Narrow" pitchFamily="34" charset="0"/>
              </a:rPr>
              <a:t>World of </a:t>
            </a:r>
          </a:p>
          <a:p>
            <a:pPr marL="742950" lvl="1" indent="-285750">
              <a:spcBef>
                <a:spcPct val="20000"/>
              </a:spcBef>
              <a:buFont typeface="Wingdings" pitchFamily="2" charset="2"/>
              <a:buChar char="v"/>
            </a:pPr>
            <a:r>
              <a:rPr lang="en-US" sz="2800" dirty="0">
                <a:latin typeface="Arial Narrow" pitchFamily="34" charset="0"/>
              </a:rPr>
              <a:t>Bricks and Mortar</a:t>
            </a:r>
          </a:p>
          <a:p>
            <a:pPr marL="342900" indent="-342900">
              <a:spcBef>
                <a:spcPct val="20000"/>
              </a:spcBef>
              <a:buFont typeface="Wingdings" pitchFamily="2" charset="2"/>
              <a:buChar char="v"/>
            </a:pPr>
            <a:r>
              <a:rPr lang="en-US" sz="2800" dirty="0">
                <a:latin typeface="Arial Narrow" pitchFamily="34" charset="0"/>
              </a:rPr>
              <a:t>There is another world of </a:t>
            </a:r>
          </a:p>
          <a:p>
            <a:pPr marL="742950" lvl="1" indent="-285750">
              <a:spcBef>
                <a:spcPct val="20000"/>
              </a:spcBef>
              <a:buFont typeface="Wingdings" pitchFamily="2" charset="2"/>
              <a:buChar char="v"/>
            </a:pPr>
            <a:r>
              <a:rPr lang="en-US" sz="2800" dirty="0">
                <a:latin typeface="Arial Narrow" pitchFamily="34" charset="0"/>
              </a:rPr>
              <a:t>Bits and Clicks</a:t>
            </a:r>
          </a:p>
          <a:p>
            <a:pPr marL="342900" indent="-342900">
              <a:spcBef>
                <a:spcPct val="20000"/>
              </a:spcBef>
              <a:buFont typeface="Wingdings" pitchFamily="2" charset="2"/>
              <a:buChar char="v"/>
            </a:pPr>
            <a:r>
              <a:rPr lang="en-US" sz="2800" dirty="0">
                <a:latin typeface="Arial Narrow" pitchFamily="34" charset="0"/>
              </a:rPr>
              <a:t>Having no concepts of mass, shape, volume &amp; traversing the globe with the speed of light</a:t>
            </a:r>
          </a:p>
          <a:p>
            <a:pPr marL="742950" lvl="1" indent="-285750">
              <a:spcBef>
                <a:spcPct val="20000"/>
              </a:spcBef>
              <a:buFont typeface="Wingdings" pitchFamily="2" charset="2"/>
              <a:buChar char="v"/>
            </a:pPr>
            <a:r>
              <a:rPr lang="en-US" sz="2800" dirty="0">
                <a:latin typeface="Arial Narrow" pitchFamily="34" charset="0"/>
              </a:rPr>
              <a:t>&amp; Representing Physical Objects</a:t>
            </a:r>
          </a:p>
          <a:p>
            <a:pPr marL="1143000" lvl="2" indent="-228600">
              <a:spcBef>
                <a:spcPct val="20000"/>
              </a:spcBef>
              <a:buFont typeface="Wingdings" pitchFamily="2" charset="2"/>
              <a:buChar char="v"/>
            </a:pPr>
            <a:r>
              <a:rPr lang="en-US" sz="2800" dirty="0">
                <a:latin typeface="Arial Narrow" pitchFamily="34" charset="0"/>
              </a:rPr>
              <a:t>Text, Speech, Money</a:t>
            </a:r>
          </a:p>
          <a:p>
            <a:pPr marL="1143000" lvl="2" indent="-228600">
              <a:spcBef>
                <a:spcPct val="20000"/>
              </a:spcBef>
              <a:buFont typeface="Wingdings" pitchFamily="2" charset="2"/>
              <a:buChar char="v"/>
            </a:pPr>
            <a:r>
              <a:rPr lang="en-US" sz="2800" dirty="0">
                <a:latin typeface="Arial Narrow" pitchFamily="34" charset="0"/>
              </a:rPr>
              <a:t>&amp; Human beings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2" name="Rectangle 4"/>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r>
              <a:rPr lang="en-US" sz="3200" b="1" u="sng" dirty="0">
                <a:latin typeface="Arial Narrow" pitchFamily="34" charset="0"/>
              </a:rPr>
              <a:t>Cyber World</a:t>
            </a:r>
          </a:p>
        </p:txBody>
      </p:sp>
      <p:grpSp>
        <p:nvGrpSpPr>
          <p:cNvPr id="2" name="Group 5"/>
          <p:cNvGrpSpPr>
            <a:grpSpLocks/>
          </p:cNvGrpSpPr>
          <p:nvPr/>
        </p:nvGrpSpPr>
        <p:grpSpPr bwMode="auto">
          <a:xfrm>
            <a:off x="762000" y="1219200"/>
            <a:ext cx="8077200" cy="2895600"/>
            <a:chOff x="2544" y="1152"/>
            <a:chExt cx="2592" cy="912"/>
          </a:xfrm>
        </p:grpSpPr>
        <p:sp>
          <p:nvSpPr>
            <p:cNvPr id="903174" name="Oval 6"/>
            <p:cNvSpPr>
              <a:spLocks noChangeArrowheads="1"/>
            </p:cNvSpPr>
            <p:nvPr/>
          </p:nvSpPr>
          <p:spPr bwMode="auto">
            <a:xfrm>
              <a:off x="4277" y="1182"/>
              <a:ext cx="859" cy="867"/>
            </a:xfrm>
            <a:prstGeom prst="ellipse">
              <a:avLst/>
            </a:prstGeom>
            <a:gradFill rotWithShape="1">
              <a:gsLst>
                <a:gs pos="0">
                  <a:srgbClr val="00FF00"/>
                </a:gs>
                <a:gs pos="100000">
                  <a:srgbClr val="FFFF00">
                    <a:alpha val="0"/>
                  </a:srgbClr>
                </a:gs>
              </a:gsLst>
              <a:lin ang="0" scaled="1"/>
            </a:gradFill>
            <a:ln w="28575">
              <a:noFill/>
              <a:round/>
              <a:headEnd/>
              <a:tailEnd/>
            </a:ln>
            <a:effectLst/>
          </p:spPr>
          <p:txBody>
            <a:bodyPr wrap="none" anchor="ctr"/>
            <a:lstStyle/>
            <a:p>
              <a:endParaRPr lang="en-US" sz="2400">
                <a:latin typeface="Arial Narrow" pitchFamily="34" charset="0"/>
              </a:endParaRPr>
            </a:p>
          </p:txBody>
        </p:sp>
        <p:sp>
          <p:nvSpPr>
            <p:cNvPr id="903175" name="Oval 7"/>
            <p:cNvSpPr>
              <a:spLocks noChangeArrowheads="1"/>
            </p:cNvSpPr>
            <p:nvPr/>
          </p:nvSpPr>
          <p:spPr bwMode="auto">
            <a:xfrm>
              <a:off x="2544" y="1182"/>
              <a:ext cx="859" cy="867"/>
            </a:xfrm>
            <a:prstGeom prst="ellipse">
              <a:avLst/>
            </a:prstGeom>
            <a:gradFill rotWithShape="1">
              <a:gsLst>
                <a:gs pos="0">
                  <a:srgbClr val="FFFF00">
                    <a:alpha val="0"/>
                  </a:srgbClr>
                </a:gs>
                <a:gs pos="100000">
                  <a:srgbClr val="00FF00"/>
                </a:gs>
              </a:gsLst>
              <a:lin ang="0" scaled="1"/>
            </a:gradFill>
            <a:ln w="28575">
              <a:noFill/>
              <a:round/>
              <a:headEnd/>
              <a:tailEnd/>
            </a:ln>
            <a:effectLst/>
          </p:spPr>
          <p:txBody>
            <a:bodyPr wrap="none" anchor="ctr"/>
            <a:lstStyle/>
            <a:p>
              <a:endParaRPr lang="en-US" sz="2400">
                <a:latin typeface="Arial Narrow" pitchFamily="34" charset="0"/>
              </a:endParaRPr>
            </a:p>
          </p:txBody>
        </p:sp>
        <p:sp>
          <p:nvSpPr>
            <p:cNvPr id="903176" name="Oval 8"/>
            <p:cNvSpPr>
              <a:spLocks noChangeArrowheads="1"/>
            </p:cNvSpPr>
            <p:nvPr/>
          </p:nvSpPr>
          <p:spPr bwMode="auto">
            <a:xfrm>
              <a:off x="3328" y="1152"/>
              <a:ext cx="1009" cy="912"/>
            </a:xfrm>
            <a:prstGeom prst="ellipse">
              <a:avLst/>
            </a:prstGeom>
            <a:gradFill rotWithShape="1">
              <a:gsLst>
                <a:gs pos="0">
                  <a:schemeClr val="bg1"/>
                </a:gs>
                <a:gs pos="100000">
                  <a:srgbClr val="FF0000">
                    <a:alpha val="28999"/>
                  </a:srgbClr>
                </a:gs>
              </a:gsLst>
              <a:path path="shape">
                <a:fillToRect l="50000" t="50000" r="50000" b="50000"/>
              </a:path>
            </a:gradFill>
            <a:ln w="28575">
              <a:solidFill>
                <a:srgbClr val="FFFF00"/>
              </a:solidFill>
              <a:round/>
              <a:headEnd/>
              <a:tailEnd/>
            </a:ln>
            <a:effectLst/>
          </p:spPr>
          <p:txBody>
            <a:bodyPr wrap="none" anchor="ctr"/>
            <a:lstStyle/>
            <a:p>
              <a:pPr algn="ctr"/>
              <a:r>
                <a:rPr lang="en-US" sz="2400" u="sng">
                  <a:latin typeface="Arial Narrow" pitchFamily="34" charset="0"/>
                </a:rPr>
                <a:t>Virtual World</a:t>
              </a:r>
            </a:p>
            <a:p>
              <a:pPr algn="ctr"/>
              <a:endParaRPr lang="en-US" sz="2400" u="sng">
                <a:latin typeface="Arial Narrow" pitchFamily="34" charset="0"/>
              </a:endParaRPr>
            </a:p>
            <a:p>
              <a:pPr algn="ctr"/>
              <a:endParaRPr lang="en-US" sz="2400" u="sng">
                <a:latin typeface="Arial Narrow" pitchFamily="34" charset="0"/>
              </a:endParaRPr>
            </a:p>
            <a:p>
              <a:pPr algn="ctr"/>
              <a:r>
                <a:rPr lang="en-US" sz="2400" u="sng">
                  <a:latin typeface="Arial Narrow" pitchFamily="34" charset="0"/>
                </a:rPr>
                <a:t>Cyber Space</a:t>
              </a:r>
              <a:endParaRPr lang="en-US" sz="2400">
                <a:latin typeface="Arial Narrow" pitchFamily="34" charset="0"/>
              </a:endParaRPr>
            </a:p>
          </p:txBody>
        </p:sp>
        <p:grpSp>
          <p:nvGrpSpPr>
            <p:cNvPr id="3" name="Group 9"/>
            <p:cNvGrpSpPr>
              <a:grpSpLocks/>
            </p:cNvGrpSpPr>
            <p:nvPr/>
          </p:nvGrpSpPr>
          <p:grpSpPr bwMode="auto">
            <a:xfrm>
              <a:off x="3504" y="1539"/>
              <a:ext cx="668" cy="152"/>
              <a:chOff x="1968" y="2976"/>
              <a:chExt cx="2126" cy="480"/>
            </a:xfrm>
          </p:grpSpPr>
          <p:sp>
            <p:nvSpPr>
              <p:cNvPr id="903178" name="computr3"/>
              <p:cNvSpPr>
                <a:spLocks noEditPoints="1" noChangeArrowheads="1"/>
              </p:cNvSpPr>
              <p:nvPr/>
            </p:nvSpPr>
            <p:spPr bwMode="auto">
              <a:xfrm>
                <a:off x="1968" y="2976"/>
                <a:ext cx="542" cy="480"/>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FF00"/>
              </a:solidFill>
              <a:ln w="9525">
                <a:solidFill>
                  <a:srgbClr val="FF0000"/>
                </a:solidFill>
                <a:miter lim="800000"/>
                <a:headEnd/>
                <a:tailEnd/>
              </a:ln>
            </p:spPr>
            <p:txBody>
              <a:bodyPr/>
              <a:lstStyle/>
              <a:p>
                <a:endParaRPr lang="en-US" sz="2400">
                  <a:latin typeface="Arial Narrow" pitchFamily="34" charset="0"/>
                </a:endParaRPr>
              </a:p>
            </p:txBody>
          </p:sp>
          <p:sp>
            <p:nvSpPr>
              <p:cNvPr id="903179" name="computr3"/>
              <p:cNvSpPr>
                <a:spLocks noEditPoints="1" noChangeArrowheads="1"/>
              </p:cNvSpPr>
              <p:nvPr/>
            </p:nvSpPr>
            <p:spPr bwMode="auto">
              <a:xfrm>
                <a:off x="3552" y="2976"/>
                <a:ext cx="542" cy="480"/>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FF00"/>
              </a:solidFill>
              <a:ln w="9525">
                <a:solidFill>
                  <a:srgbClr val="FF0000"/>
                </a:solidFill>
                <a:miter lim="800000"/>
                <a:headEnd/>
                <a:tailEnd/>
              </a:ln>
            </p:spPr>
            <p:txBody>
              <a:bodyPr/>
              <a:lstStyle/>
              <a:p>
                <a:endParaRPr lang="en-US" sz="2400">
                  <a:latin typeface="Arial Narrow" pitchFamily="34" charset="0"/>
                </a:endParaRPr>
              </a:p>
            </p:txBody>
          </p:sp>
          <p:sp>
            <p:nvSpPr>
              <p:cNvPr id="903180" name="Line 12"/>
              <p:cNvSpPr>
                <a:spLocks noChangeShapeType="1"/>
              </p:cNvSpPr>
              <p:nvPr/>
            </p:nvSpPr>
            <p:spPr bwMode="auto">
              <a:xfrm>
                <a:off x="2448" y="3216"/>
                <a:ext cx="1056" cy="0"/>
              </a:xfrm>
              <a:prstGeom prst="line">
                <a:avLst/>
              </a:prstGeom>
              <a:noFill/>
              <a:ln w="38100">
                <a:solidFill>
                  <a:srgbClr val="FFFF00"/>
                </a:solidFill>
                <a:round/>
                <a:headEnd type="triangle" w="med" len="med"/>
                <a:tailEnd type="triangle" w="med" len="med"/>
              </a:ln>
              <a:effectLst/>
            </p:spPr>
            <p:txBody>
              <a:bodyPr/>
              <a:lstStyle/>
              <a:p>
                <a:endParaRPr lang="en-US" sz="2400">
                  <a:latin typeface="Arial Narrow" pitchFamily="34" charset="0"/>
                </a:endParaRPr>
              </a:p>
            </p:txBody>
          </p:sp>
        </p:grpSp>
        <p:grpSp>
          <p:nvGrpSpPr>
            <p:cNvPr id="4" name="Group 13"/>
            <p:cNvGrpSpPr>
              <a:grpSpLocks/>
            </p:cNvGrpSpPr>
            <p:nvPr/>
          </p:nvGrpSpPr>
          <p:grpSpPr bwMode="auto">
            <a:xfrm>
              <a:off x="3033" y="1509"/>
              <a:ext cx="1576" cy="197"/>
              <a:chOff x="489" y="2880"/>
              <a:chExt cx="5020" cy="624"/>
            </a:xfrm>
          </p:grpSpPr>
          <p:graphicFrame>
            <p:nvGraphicFramePr>
              <p:cNvPr id="903182" name="Object 14"/>
              <p:cNvGraphicFramePr>
                <a:graphicFrameLocks noChangeAspect="1"/>
              </p:cNvGraphicFramePr>
              <p:nvPr/>
            </p:nvGraphicFramePr>
            <p:xfrm>
              <a:off x="4704" y="2880"/>
              <a:ext cx="805" cy="624"/>
            </p:xfrm>
            <a:graphic>
              <a:graphicData uri="http://schemas.openxmlformats.org/presentationml/2006/ole">
                <p:oleObj spid="_x0000_s4098" name="Bitmap Image" r:id="rId3" imgW="1714758" imgH="1867179" progId="PBrush">
                  <p:embed/>
                </p:oleObj>
              </a:graphicData>
            </a:graphic>
          </p:graphicFrame>
          <p:graphicFrame>
            <p:nvGraphicFramePr>
              <p:cNvPr id="903183" name="Object 15"/>
              <p:cNvGraphicFramePr>
                <a:graphicFrameLocks noChangeAspect="1"/>
              </p:cNvGraphicFramePr>
              <p:nvPr/>
            </p:nvGraphicFramePr>
            <p:xfrm>
              <a:off x="489" y="2880"/>
              <a:ext cx="807" cy="624"/>
            </p:xfrm>
            <a:graphic>
              <a:graphicData uri="http://schemas.openxmlformats.org/presentationml/2006/ole">
                <p:oleObj spid="_x0000_s4099" name="Bitmap Image" r:id="rId4" imgW="1714758" imgH="1867179" progId="PBrush">
                  <p:embed/>
                </p:oleObj>
              </a:graphicData>
            </a:graphic>
          </p:graphicFrame>
          <p:sp>
            <p:nvSpPr>
              <p:cNvPr id="903184" name="Line 16"/>
              <p:cNvSpPr>
                <a:spLocks noChangeShapeType="1"/>
              </p:cNvSpPr>
              <p:nvPr/>
            </p:nvSpPr>
            <p:spPr bwMode="auto">
              <a:xfrm>
                <a:off x="1344" y="3216"/>
                <a:ext cx="624" cy="0"/>
              </a:xfrm>
              <a:prstGeom prst="line">
                <a:avLst/>
              </a:prstGeom>
              <a:noFill/>
              <a:ln w="57150">
                <a:solidFill>
                  <a:srgbClr val="FFFF00"/>
                </a:solidFill>
                <a:round/>
                <a:headEnd type="triangle" w="med" len="med"/>
                <a:tailEnd type="triangle" w="med" len="med"/>
              </a:ln>
              <a:effectLst/>
            </p:spPr>
            <p:txBody>
              <a:bodyPr/>
              <a:lstStyle/>
              <a:p>
                <a:endParaRPr lang="en-US" sz="2400">
                  <a:latin typeface="Arial Narrow" pitchFamily="34" charset="0"/>
                </a:endParaRPr>
              </a:p>
            </p:txBody>
          </p:sp>
          <p:sp>
            <p:nvSpPr>
              <p:cNvPr id="903185" name="Line 17"/>
              <p:cNvSpPr>
                <a:spLocks noChangeShapeType="1"/>
              </p:cNvSpPr>
              <p:nvPr/>
            </p:nvSpPr>
            <p:spPr bwMode="auto">
              <a:xfrm>
                <a:off x="4032" y="3216"/>
                <a:ext cx="624" cy="0"/>
              </a:xfrm>
              <a:prstGeom prst="line">
                <a:avLst/>
              </a:prstGeom>
              <a:noFill/>
              <a:ln w="57150">
                <a:solidFill>
                  <a:srgbClr val="FFFF00"/>
                </a:solidFill>
                <a:round/>
                <a:headEnd type="triangle" w="med" len="med"/>
                <a:tailEnd type="triangle" w="med" len="med"/>
              </a:ln>
              <a:effectLst/>
            </p:spPr>
            <p:txBody>
              <a:bodyPr/>
              <a:lstStyle/>
              <a:p>
                <a:endParaRPr lang="en-US" sz="2400">
                  <a:latin typeface="Arial Narrow" pitchFamily="34" charset="0"/>
                </a:endParaRPr>
              </a:p>
            </p:txBody>
          </p:sp>
        </p:grpSp>
        <p:grpSp>
          <p:nvGrpSpPr>
            <p:cNvPr id="5" name="Group 18"/>
            <p:cNvGrpSpPr>
              <a:grpSpLocks/>
            </p:cNvGrpSpPr>
            <p:nvPr/>
          </p:nvGrpSpPr>
          <p:grpSpPr bwMode="auto">
            <a:xfrm>
              <a:off x="3671" y="1494"/>
              <a:ext cx="232" cy="410"/>
              <a:chOff x="2476" y="2832"/>
              <a:chExt cx="740" cy="1297"/>
            </a:xfrm>
          </p:grpSpPr>
          <p:pic>
            <p:nvPicPr>
              <p:cNvPr id="903187" name="Picture 19" descr="j0223769"/>
              <p:cNvPicPr>
                <a:picLocks noChangeAspect="1" noChangeArrowheads="1" noCrop="1"/>
              </p:cNvPicPr>
              <p:nvPr/>
            </p:nvPicPr>
            <p:blipFill>
              <a:blip r:embed="rId5" cstate="print"/>
              <a:srcRect/>
              <a:stretch>
                <a:fillRect/>
              </a:stretch>
            </p:blipFill>
            <p:spPr bwMode="auto">
              <a:xfrm>
                <a:off x="2715" y="2832"/>
                <a:ext cx="501" cy="768"/>
              </a:xfrm>
              <a:prstGeom prst="rect">
                <a:avLst/>
              </a:prstGeom>
              <a:noFill/>
            </p:spPr>
          </p:pic>
          <p:sp>
            <p:nvSpPr>
              <p:cNvPr id="903188" name="Text Box 20"/>
              <p:cNvSpPr txBox="1">
                <a:spLocks noChangeArrowheads="1"/>
              </p:cNvSpPr>
              <p:nvPr/>
            </p:nvSpPr>
            <p:spPr bwMode="auto">
              <a:xfrm>
                <a:off x="2476" y="3673"/>
                <a:ext cx="188" cy="456"/>
              </a:xfrm>
              <a:prstGeom prst="rect">
                <a:avLst/>
              </a:prstGeom>
              <a:noFill/>
              <a:ln w="9525">
                <a:noFill/>
                <a:miter lim="800000"/>
                <a:headEnd/>
                <a:tailEnd/>
              </a:ln>
              <a:effectLst/>
            </p:spPr>
            <p:txBody>
              <a:bodyPr wrap="none">
                <a:spAutoFit/>
              </a:bodyPr>
              <a:lstStyle/>
              <a:p>
                <a:endParaRPr lang="en-US" sz="2400">
                  <a:latin typeface="Arial Narrow" pitchFamily="34" charset="0"/>
                </a:endParaRPr>
              </a:p>
            </p:txBody>
          </p:sp>
        </p:grpSp>
      </p:grpSp>
      <p:sp>
        <p:nvSpPr>
          <p:cNvPr id="903189" name="AutoShape 21"/>
          <p:cNvSpPr>
            <a:spLocks noChangeArrowheads="1"/>
          </p:cNvSpPr>
          <p:nvPr/>
        </p:nvSpPr>
        <p:spPr bwMode="auto">
          <a:xfrm>
            <a:off x="838200" y="3505200"/>
            <a:ext cx="7848600" cy="2819400"/>
          </a:xfrm>
          <a:prstGeom prst="upArrowCallout">
            <a:avLst>
              <a:gd name="adj1" fmla="val 69595"/>
              <a:gd name="adj2" fmla="val 69595"/>
              <a:gd name="adj3" fmla="val 16667"/>
              <a:gd name="adj4" fmla="val 66667"/>
            </a:avLst>
          </a:prstGeom>
          <a:gradFill rotWithShape="1">
            <a:gsLst>
              <a:gs pos="0">
                <a:schemeClr val="accent2">
                  <a:alpha val="20000"/>
                </a:schemeClr>
              </a:gs>
              <a:gs pos="100000">
                <a:schemeClr val="accent2">
                  <a:alpha val="20000"/>
                </a:schemeClr>
              </a:gs>
            </a:gsLst>
            <a:lin ang="0" scaled="1"/>
          </a:gradFill>
          <a:ln w="28575">
            <a:solidFill>
              <a:schemeClr val="bg1"/>
            </a:solidFill>
            <a:miter lim="800000"/>
            <a:headEnd/>
            <a:tailEnd/>
          </a:ln>
          <a:effectLst/>
        </p:spPr>
        <p:txBody>
          <a:bodyPr wrap="none" anchor="ctr"/>
          <a:lstStyle/>
          <a:p>
            <a:pPr algn="ctr"/>
            <a:r>
              <a:rPr lang="en-US" sz="2800" dirty="0">
                <a:latin typeface="Arial Narrow" pitchFamily="34" charset="0"/>
              </a:rPr>
              <a:t>How do the BITS traverse ?</a:t>
            </a:r>
          </a:p>
          <a:p>
            <a:pPr algn="ctr"/>
            <a:r>
              <a:rPr lang="en-US" sz="2800" dirty="0">
                <a:latin typeface="Arial Narrow" pitchFamily="34" charset="0"/>
              </a:rPr>
              <a:t>What is contained in the BITS ? </a:t>
            </a:r>
          </a:p>
          <a:p>
            <a:pPr algn="ctr"/>
            <a:r>
              <a:rPr lang="en-US" sz="2800" dirty="0">
                <a:latin typeface="Arial Narrow" pitchFamily="34" charset="0"/>
              </a:rPr>
              <a:t>What are the rules of the Cyber Space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03189"/>
                                        </p:tgtEl>
                                        <p:attrNameLst>
                                          <p:attrName>style.visibility</p:attrName>
                                        </p:attrNameLst>
                                      </p:cBhvr>
                                      <p:to>
                                        <p:strVal val="visible"/>
                                      </p:to>
                                    </p:set>
                                    <p:animEffect transition="in" filter="box(in)">
                                      <p:cBhvr>
                                        <p:cTn id="11" dur="500"/>
                                        <p:tgtEl>
                                          <p:spTgt spid="90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8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pPr algn="l"/>
            <a:r>
              <a:rPr lang="en-AU" sz="3200" b="1" u="sng" dirty="0">
                <a:latin typeface="Arial Narrow" pitchFamily="34" charset="0"/>
              </a:rPr>
              <a:t>How we landed in this Mess</a:t>
            </a:r>
          </a:p>
        </p:txBody>
      </p:sp>
      <p:sp>
        <p:nvSpPr>
          <p:cNvPr id="9219" name="Rectangle 3"/>
          <p:cNvSpPr>
            <a:spLocks noGrp="1" noChangeArrowheads="1"/>
          </p:cNvSpPr>
          <p:nvPr>
            <p:ph type="body" idx="1"/>
          </p:nvPr>
        </p:nvSpPr>
        <p:spPr>
          <a:xfrm>
            <a:off x="685800" y="1219200"/>
            <a:ext cx="8458200" cy="504825"/>
          </a:xfrm>
        </p:spPr>
        <p:txBody>
          <a:bodyPr>
            <a:noAutofit/>
          </a:bodyPr>
          <a:lstStyle/>
          <a:p>
            <a:r>
              <a:rPr lang="en-AU" sz="2800" dirty="0">
                <a:latin typeface="Arial Narrow" pitchFamily="34" charset="0"/>
              </a:rPr>
              <a:t>Our Information System then :</a:t>
            </a:r>
          </a:p>
        </p:txBody>
      </p:sp>
      <p:grpSp>
        <p:nvGrpSpPr>
          <p:cNvPr id="2" name="Group 6"/>
          <p:cNvGrpSpPr>
            <a:grpSpLocks/>
          </p:cNvGrpSpPr>
          <p:nvPr/>
        </p:nvGrpSpPr>
        <p:grpSpPr bwMode="auto">
          <a:xfrm>
            <a:off x="6927850" y="1981201"/>
            <a:ext cx="1987550" cy="1681163"/>
            <a:chOff x="3888" y="1056"/>
            <a:chExt cx="1252" cy="1059"/>
          </a:xfrm>
        </p:grpSpPr>
        <p:pic>
          <p:nvPicPr>
            <p:cNvPr id="9220" name="Picture 4" descr="bs00975_"/>
            <p:cNvPicPr>
              <a:picLocks noChangeAspect="1" noChangeArrowheads="1"/>
            </p:cNvPicPr>
            <p:nvPr/>
          </p:nvPicPr>
          <p:blipFill>
            <a:blip r:embed="rId2" cstate="print"/>
            <a:srcRect/>
            <a:stretch>
              <a:fillRect/>
            </a:stretch>
          </p:blipFill>
          <p:spPr bwMode="auto">
            <a:xfrm>
              <a:off x="3888" y="1056"/>
              <a:ext cx="1252" cy="773"/>
            </a:xfrm>
            <a:prstGeom prst="rect">
              <a:avLst/>
            </a:prstGeom>
            <a:noFill/>
          </p:spPr>
        </p:pic>
        <p:sp>
          <p:nvSpPr>
            <p:cNvPr id="9221" name="Text Box 5"/>
            <p:cNvSpPr txBox="1">
              <a:spLocks noChangeArrowheads="1"/>
            </p:cNvSpPr>
            <p:nvPr/>
          </p:nvSpPr>
          <p:spPr bwMode="auto">
            <a:xfrm>
              <a:off x="4320" y="1824"/>
              <a:ext cx="498" cy="291"/>
            </a:xfrm>
            <a:prstGeom prst="rect">
              <a:avLst/>
            </a:prstGeom>
            <a:noFill/>
            <a:ln w="9525">
              <a:noFill/>
              <a:miter lim="800000"/>
              <a:headEnd/>
              <a:tailEnd/>
            </a:ln>
            <a:effectLst/>
          </p:spPr>
          <p:txBody>
            <a:bodyPr wrap="none">
              <a:spAutoFit/>
            </a:bodyPr>
            <a:lstStyle/>
            <a:p>
              <a:r>
                <a:rPr lang="en-AU" sz="2400">
                  <a:latin typeface="Arial Narrow" pitchFamily="34" charset="0"/>
                </a:rPr>
                <a:t>Data </a:t>
              </a:r>
            </a:p>
          </p:txBody>
        </p:sp>
      </p:grpSp>
      <p:grpSp>
        <p:nvGrpSpPr>
          <p:cNvPr id="3" name="Group 20"/>
          <p:cNvGrpSpPr>
            <a:grpSpLocks/>
          </p:cNvGrpSpPr>
          <p:nvPr/>
        </p:nvGrpSpPr>
        <p:grpSpPr bwMode="auto">
          <a:xfrm>
            <a:off x="5241927" y="2514601"/>
            <a:ext cx="1692275" cy="1147763"/>
            <a:chOff x="3105" y="1584"/>
            <a:chExt cx="1066" cy="723"/>
          </a:xfrm>
        </p:grpSpPr>
        <p:sp>
          <p:nvSpPr>
            <p:cNvPr id="9224" name="AutoShape 8"/>
            <p:cNvSpPr>
              <a:spLocks noChangeArrowheads="1"/>
            </p:cNvSpPr>
            <p:nvPr/>
          </p:nvSpPr>
          <p:spPr bwMode="auto">
            <a:xfrm flipH="1">
              <a:off x="3120" y="1584"/>
              <a:ext cx="912" cy="30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00"/>
                </a:gs>
                <a:gs pos="100000">
                  <a:srgbClr val="FFFFFF"/>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9225" name="Text Box 9"/>
            <p:cNvSpPr txBox="1">
              <a:spLocks noChangeArrowheads="1"/>
            </p:cNvSpPr>
            <p:nvPr/>
          </p:nvSpPr>
          <p:spPr bwMode="auto">
            <a:xfrm>
              <a:off x="3105" y="2016"/>
              <a:ext cx="1066" cy="291"/>
            </a:xfrm>
            <a:prstGeom prst="rect">
              <a:avLst/>
            </a:prstGeom>
            <a:noFill/>
            <a:ln w="9525">
              <a:noFill/>
              <a:miter lim="800000"/>
              <a:headEnd/>
              <a:tailEnd/>
            </a:ln>
            <a:effectLst/>
          </p:spPr>
          <p:txBody>
            <a:bodyPr wrap="none">
              <a:spAutoFit/>
            </a:bodyPr>
            <a:lstStyle/>
            <a:p>
              <a:pPr algn="ctr"/>
              <a:r>
                <a:rPr lang="en-AU" sz="2400">
                  <a:latin typeface="Arial Narrow" pitchFamily="34" charset="0"/>
                </a:rPr>
                <a:t>Retrieve data</a:t>
              </a:r>
            </a:p>
          </p:txBody>
        </p:sp>
      </p:grpSp>
      <p:grpSp>
        <p:nvGrpSpPr>
          <p:cNvPr id="4" name="Group 16"/>
          <p:cNvGrpSpPr>
            <a:grpSpLocks/>
          </p:cNvGrpSpPr>
          <p:nvPr/>
        </p:nvGrpSpPr>
        <p:grpSpPr bwMode="auto">
          <a:xfrm>
            <a:off x="3048001" y="2133601"/>
            <a:ext cx="1735138" cy="1528763"/>
            <a:chOff x="1920" y="1344"/>
            <a:chExt cx="1093" cy="963"/>
          </a:xfrm>
        </p:grpSpPr>
        <p:pic>
          <p:nvPicPr>
            <p:cNvPr id="9230" name="Picture 14" descr="AG00029_"/>
            <p:cNvPicPr>
              <a:picLocks noChangeAspect="1" noChangeArrowheads="1" noCrop="1"/>
            </p:cNvPicPr>
            <p:nvPr/>
          </p:nvPicPr>
          <p:blipFill>
            <a:blip r:embed="rId3" cstate="print"/>
            <a:srcRect/>
            <a:stretch>
              <a:fillRect/>
            </a:stretch>
          </p:blipFill>
          <p:spPr bwMode="auto">
            <a:xfrm>
              <a:off x="1920" y="1344"/>
              <a:ext cx="864" cy="686"/>
            </a:xfrm>
            <a:prstGeom prst="rect">
              <a:avLst/>
            </a:prstGeom>
            <a:noFill/>
          </p:spPr>
        </p:pic>
        <p:sp>
          <p:nvSpPr>
            <p:cNvPr id="9231" name="Text Box 15"/>
            <p:cNvSpPr txBox="1">
              <a:spLocks noChangeArrowheads="1"/>
            </p:cNvSpPr>
            <p:nvPr/>
          </p:nvSpPr>
          <p:spPr bwMode="auto">
            <a:xfrm>
              <a:off x="2064" y="2016"/>
              <a:ext cx="949" cy="291"/>
            </a:xfrm>
            <a:prstGeom prst="rect">
              <a:avLst/>
            </a:prstGeom>
            <a:noFill/>
            <a:ln w="9525">
              <a:noFill/>
              <a:miter lim="800000"/>
              <a:headEnd/>
              <a:tailEnd/>
            </a:ln>
            <a:effectLst/>
          </p:spPr>
          <p:txBody>
            <a:bodyPr wrap="none">
              <a:spAutoFit/>
            </a:bodyPr>
            <a:lstStyle/>
            <a:p>
              <a:r>
                <a:rPr lang="en-AU" sz="2400">
                  <a:latin typeface="Arial Narrow" pitchFamily="34" charset="0"/>
                </a:rPr>
                <a:t>Employees </a:t>
              </a:r>
            </a:p>
          </p:txBody>
        </p:sp>
      </p:grpSp>
      <p:grpSp>
        <p:nvGrpSpPr>
          <p:cNvPr id="5" name="Group 17"/>
          <p:cNvGrpSpPr>
            <a:grpSpLocks/>
          </p:cNvGrpSpPr>
          <p:nvPr/>
        </p:nvGrpSpPr>
        <p:grpSpPr bwMode="auto">
          <a:xfrm>
            <a:off x="3048001" y="4343401"/>
            <a:ext cx="1735138" cy="1528763"/>
            <a:chOff x="1920" y="1344"/>
            <a:chExt cx="1093" cy="963"/>
          </a:xfrm>
        </p:grpSpPr>
        <p:pic>
          <p:nvPicPr>
            <p:cNvPr id="9234" name="Picture 18" descr="AG00029_"/>
            <p:cNvPicPr>
              <a:picLocks noChangeAspect="1" noChangeArrowheads="1" noCrop="1"/>
            </p:cNvPicPr>
            <p:nvPr/>
          </p:nvPicPr>
          <p:blipFill>
            <a:blip r:embed="rId3" cstate="print"/>
            <a:srcRect/>
            <a:stretch>
              <a:fillRect/>
            </a:stretch>
          </p:blipFill>
          <p:spPr bwMode="auto">
            <a:xfrm>
              <a:off x="1920" y="1344"/>
              <a:ext cx="864" cy="686"/>
            </a:xfrm>
            <a:prstGeom prst="rect">
              <a:avLst/>
            </a:prstGeom>
            <a:noFill/>
          </p:spPr>
        </p:pic>
        <p:sp>
          <p:nvSpPr>
            <p:cNvPr id="9235" name="Text Box 19"/>
            <p:cNvSpPr txBox="1">
              <a:spLocks noChangeArrowheads="1"/>
            </p:cNvSpPr>
            <p:nvPr/>
          </p:nvSpPr>
          <p:spPr bwMode="auto">
            <a:xfrm>
              <a:off x="2064" y="2016"/>
              <a:ext cx="949" cy="291"/>
            </a:xfrm>
            <a:prstGeom prst="rect">
              <a:avLst/>
            </a:prstGeom>
            <a:noFill/>
            <a:ln w="9525">
              <a:noFill/>
              <a:miter lim="800000"/>
              <a:headEnd/>
              <a:tailEnd/>
            </a:ln>
            <a:effectLst/>
          </p:spPr>
          <p:txBody>
            <a:bodyPr wrap="none">
              <a:spAutoFit/>
            </a:bodyPr>
            <a:lstStyle/>
            <a:p>
              <a:r>
                <a:rPr lang="en-AU" sz="2400">
                  <a:latin typeface="Arial Narrow" pitchFamily="34" charset="0"/>
                </a:rPr>
                <a:t>Employees </a:t>
              </a:r>
            </a:p>
          </p:txBody>
        </p:sp>
      </p:grpSp>
      <p:grpSp>
        <p:nvGrpSpPr>
          <p:cNvPr id="6" name="Group 21"/>
          <p:cNvGrpSpPr>
            <a:grpSpLocks/>
          </p:cNvGrpSpPr>
          <p:nvPr/>
        </p:nvGrpSpPr>
        <p:grpSpPr bwMode="auto">
          <a:xfrm>
            <a:off x="7004050" y="4191001"/>
            <a:ext cx="1987550" cy="1681163"/>
            <a:chOff x="3888" y="1056"/>
            <a:chExt cx="1252" cy="1059"/>
          </a:xfrm>
        </p:grpSpPr>
        <p:pic>
          <p:nvPicPr>
            <p:cNvPr id="9238" name="Picture 22" descr="bs00975_"/>
            <p:cNvPicPr>
              <a:picLocks noChangeAspect="1" noChangeArrowheads="1"/>
            </p:cNvPicPr>
            <p:nvPr/>
          </p:nvPicPr>
          <p:blipFill>
            <a:blip r:embed="rId2" cstate="print"/>
            <a:srcRect/>
            <a:stretch>
              <a:fillRect/>
            </a:stretch>
          </p:blipFill>
          <p:spPr bwMode="auto">
            <a:xfrm>
              <a:off x="3888" y="1056"/>
              <a:ext cx="1252" cy="773"/>
            </a:xfrm>
            <a:prstGeom prst="rect">
              <a:avLst/>
            </a:prstGeom>
            <a:noFill/>
          </p:spPr>
        </p:pic>
        <p:sp>
          <p:nvSpPr>
            <p:cNvPr id="9239" name="Text Box 23"/>
            <p:cNvSpPr txBox="1">
              <a:spLocks noChangeArrowheads="1"/>
            </p:cNvSpPr>
            <p:nvPr/>
          </p:nvSpPr>
          <p:spPr bwMode="auto">
            <a:xfrm>
              <a:off x="4320" y="1824"/>
              <a:ext cx="498" cy="291"/>
            </a:xfrm>
            <a:prstGeom prst="rect">
              <a:avLst/>
            </a:prstGeom>
            <a:noFill/>
            <a:ln w="9525">
              <a:noFill/>
              <a:miter lim="800000"/>
              <a:headEnd/>
              <a:tailEnd/>
            </a:ln>
            <a:effectLst/>
          </p:spPr>
          <p:txBody>
            <a:bodyPr wrap="none">
              <a:spAutoFit/>
            </a:bodyPr>
            <a:lstStyle/>
            <a:p>
              <a:r>
                <a:rPr lang="en-AU" sz="2400">
                  <a:latin typeface="Arial Narrow" pitchFamily="34" charset="0"/>
                </a:rPr>
                <a:t>Data </a:t>
              </a:r>
            </a:p>
          </p:txBody>
        </p:sp>
      </p:grpSp>
      <p:grpSp>
        <p:nvGrpSpPr>
          <p:cNvPr id="7" name="Group 24"/>
          <p:cNvGrpSpPr>
            <a:grpSpLocks/>
          </p:cNvGrpSpPr>
          <p:nvPr/>
        </p:nvGrpSpPr>
        <p:grpSpPr bwMode="auto">
          <a:xfrm>
            <a:off x="5241927" y="4724401"/>
            <a:ext cx="1692275" cy="1147763"/>
            <a:chOff x="3105" y="1584"/>
            <a:chExt cx="1066" cy="723"/>
          </a:xfrm>
        </p:grpSpPr>
        <p:sp>
          <p:nvSpPr>
            <p:cNvPr id="9241" name="AutoShape 25"/>
            <p:cNvSpPr>
              <a:spLocks noChangeArrowheads="1"/>
            </p:cNvSpPr>
            <p:nvPr/>
          </p:nvSpPr>
          <p:spPr bwMode="auto">
            <a:xfrm flipH="1">
              <a:off x="3120" y="1584"/>
              <a:ext cx="912" cy="30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00"/>
                </a:gs>
                <a:gs pos="100000">
                  <a:srgbClr val="FFFFFF"/>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9242" name="Text Box 26"/>
            <p:cNvSpPr txBox="1">
              <a:spLocks noChangeArrowheads="1"/>
            </p:cNvSpPr>
            <p:nvPr/>
          </p:nvSpPr>
          <p:spPr bwMode="auto">
            <a:xfrm>
              <a:off x="3105" y="2016"/>
              <a:ext cx="1066" cy="291"/>
            </a:xfrm>
            <a:prstGeom prst="rect">
              <a:avLst/>
            </a:prstGeom>
            <a:noFill/>
            <a:ln w="9525">
              <a:noFill/>
              <a:miter lim="800000"/>
              <a:headEnd/>
              <a:tailEnd/>
            </a:ln>
            <a:effectLst/>
          </p:spPr>
          <p:txBody>
            <a:bodyPr wrap="none">
              <a:spAutoFit/>
            </a:bodyPr>
            <a:lstStyle/>
            <a:p>
              <a:pPr algn="ctr"/>
              <a:r>
                <a:rPr lang="en-AU" sz="2400">
                  <a:latin typeface="Arial Narrow" pitchFamily="34" charset="0"/>
                </a:rPr>
                <a:t>Retrieve data</a:t>
              </a:r>
            </a:p>
          </p:txBody>
        </p:sp>
      </p:grpSp>
      <p:sp>
        <p:nvSpPr>
          <p:cNvPr id="9243" name="AutoShape 27"/>
          <p:cNvSpPr>
            <a:spLocks noChangeArrowheads="1"/>
          </p:cNvSpPr>
          <p:nvPr/>
        </p:nvSpPr>
        <p:spPr bwMode="auto">
          <a:xfrm>
            <a:off x="2209800" y="2362200"/>
            <a:ext cx="733425" cy="3429000"/>
          </a:xfrm>
          <a:prstGeom prst="curvedRightArrow">
            <a:avLst>
              <a:gd name="adj1" fmla="val 93506"/>
              <a:gd name="adj2" fmla="val 187013"/>
              <a:gd name="adj3" fmla="val 33333"/>
            </a:avLst>
          </a:prstGeom>
          <a:gradFill rotWithShape="0">
            <a:gsLst>
              <a:gs pos="0">
                <a:srgbClr val="00FF00"/>
              </a:gs>
              <a:gs pos="100000">
                <a:srgbClr val="FFFFFF"/>
              </a:gs>
            </a:gsLst>
            <a:path path="rect">
              <a:fillToRect l="100000" t="10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9244" name="AutoShape 28"/>
          <p:cNvSpPr>
            <a:spLocks noChangeArrowheads="1"/>
          </p:cNvSpPr>
          <p:nvPr/>
        </p:nvSpPr>
        <p:spPr bwMode="auto">
          <a:xfrm flipV="1">
            <a:off x="2209800" y="2057400"/>
            <a:ext cx="733425" cy="3429000"/>
          </a:xfrm>
          <a:prstGeom prst="curvedRightArrow">
            <a:avLst>
              <a:gd name="adj1" fmla="val 93506"/>
              <a:gd name="adj2" fmla="val 187013"/>
              <a:gd name="adj3" fmla="val 33333"/>
            </a:avLst>
          </a:prstGeom>
          <a:gradFill rotWithShape="0">
            <a:gsLst>
              <a:gs pos="0">
                <a:srgbClr val="00FF00"/>
              </a:gs>
              <a:gs pos="100000">
                <a:srgbClr val="FFFFFF"/>
              </a:gs>
            </a:gsLst>
            <a:path path="rect">
              <a:fillToRect l="100000" b="10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9247" name="AutoShape 31"/>
          <p:cNvSpPr>
            <a:spLocks noChangeArrowheads="1"/>
          </p:cNvSpPr>
          <p:nvPr/>
        </p:nvSpPr>
        <p:spPr bwMode="auto">
          <a:xfrm flipH="1">
            <a:off x="1752600" y="2438400"/>
            <a:ext cx="1371600"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00"/>
              </a:gs>
              <a:gs pos="100000">
                <a:schemeClr val="bg1"/>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9248" name="AutoShape 32"/>
          <p:cNvSpPr>
            <a:spLocks noChangeArrowheads="1"/>
          </p:cNvSpPr>
          <p:nvPr/>
        </p:nvSpPr>
        <p:spPr bwMode="auto">
          <a:xfrm>
            <a:off x="381000" y="2057400"/>
            <a:ext cx="2286000" cy="3200400"/>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AU" sz="2400">
                <a:latin typeface="Arial Narrow" pitchFamily="34" charset="0"/>
              </a:rPr>
              <a:t>Processed </a:t>
            </a:r>
          </a:p>
          <a:p>
            <a:pPr algn="ctr"/>
            <a:r>
              <a:rPr lang="en-AU" sz="2400">
                <a:latin typeface="Arial Narrow" pitchFamily="34" charset="0"/>
              </a:rPr>
              <a:t>Data</a:t>
            </a:r>
          </a:p>
          <a:p>
            <a:pPr algn="ctr"/>
            <a:endParaRPr lang="en-AU" sz="2400">
              <a:latin typeface="Arial Narrow" pitchFamily="34" charset="0"/>
            </a:endParaRPr>
          </a:p>
          <a:p>
            <a:pPr algn="ctr"/>
            <a:r>
              <a:rPr lang="en-AU" sz="2400" b="1" u="sng">
                <a:latin typeface="Arial Narrow" pitchFamily="34" charset="0"/>
              </a:rPr>
              <a:t>Information</a:t>
            </a:r>
          </a:p>
        </p:txBody>
      </p:sp>
      <p:pic>
        <p:nvPicPr>
          <p:cNvPr id="9250" name="Picture 34" descr="a-torus3"/>
          <p:cNvPicPr>
            <a:picLocks noChangeAspect="1" noChangeArrowheads="1" noCrop="1"/>
          </p:cNvPicPr>
          <p:nvPr/>
        </p:nvPicPr>
        <p:blipFill>
          <a:blip r:embed="rId4" cstate="print"/>
          <a:srcRect/>
          <a:stretch>
            <a:fillRect/>
          </a:stretch>
        </p:blipFill>
        <p:spPr bwMode="auto">
          <a:xfrm>
            <a:off x="3886200" y="1981200"/>
            <a:ext cx="381000" cy="381000"/>
          </a:xfrm>
          <a:prstGeom prst="rect">
            <a:avLst/>
          </a:prstGeom>
          <a:noFill/>
        </p:spPr>
      </p:pic>
      <p:pic>
        <p:nvPicPr>
          <p:cNvPr id="9251" name="Picture 35" descr="a-torus3"/>
          <p:cNvPicPr>
            <a:picLocks noChangeAspect="1" noChangeArrowheads="1" noCrop="1"/>
          </p:cNvPicPr>
          <p:nvPr/>
        </p:nvPicPr>
        <p:blipFill>
          <a:blip r:embed="rId4" cstate="print"/>
          <a:srcRect/>
          <a:stretch>
            <a:fillRect/>
          </a:stretch>
        </p:blipFill>
        <p:spPr bwMode="auto">
          <a:xfrm>
            <a:off x="3962400" y="4191000"/>
            <a:ext cx="381000" cy="381000"/>
          </a:xfrm>
          <a:prstGeom prst="rect">
            <a:avLst/>
          </a:prstGeom>
          <a:noFill/>
        </p:spPr>
      </p:pic>
      <p:pic>
        <p:nvPicPr>
          <p:cNvPr id="9252" name="Picture 36" descr="a-torus3"/>
          <p:cNvPicPr>
            <a:picLocks noChangeAspect="1" noChangeArrowheads="1" noCrop="1"/>
          </p:cNvPicPr>
          <p:nvPr/>
        </p:nvPicPr>
        <p:blipFill>
          <a:blip r:embed="rId4" cstate="print"/>
          <a:srcRect/>
          <a:stretch>
            <a:fillRect/>
          </a:stretch>
        </p:blipFill>
        <p:spPr bwMode="auto">
          <a:xfrm>
            <a:off x="3124200" y="1828800"/>
            <a:ext cx="685800" cy="685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ox(in)">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par>
                          <p:cTn id="18" fill="hold">
                            <p:stCondLst>
                              <p:cond delay="500"/>
                            </p:stCondLst>
                            <p:childTnLst>
                              <p:par>
                                <p:cTn id="19" presetID="4" presetClass="entr" presetSubtype="16" fill="hold" nodeType="afterEffect">
                                  <p:stCondLst>
                                    <p:cond delay="1000"/>
                                  </p:stCondLst>
                                  <p:childTnLst>
                                    <p:set>
                                      <p:cBhvr>
                                        <p:cTn id="20" dur="1" fill="hold">
                                          <p:stCondLst>
                                            <p:cond delay="0"/>
                                          </p:stCondLst>
                                        </p:cTn>
                                        <p:tgtEl>
                                          <p:spTgt spid="3"/>
                                        </p:tgtEl>
                                        <p:attrNameLst>
                                          <p:attrName>style.visibility</p:attrName>
                                        </p:attrNameLst>
                                      </p:cBhvr>
                                      <p:to>
                                        <p:strVal val="visible"/>
                                      </p:to>
                                    </p:set>
                                    <p:animEffect transition="in" filter="box(in)">
                                      <p:cBhvr>
                                        <p:cTn id="21" dur="500"/>
                                        <p:tgtEl>
                                          <p:spTgt spid="3"/>
                                        </p:tgtEl>
                                      </p:cBhvr>
                                    </p:animEffect>
                                  </p:childTnLst>
                                </p:cTn>
                              </p:par>
                            </p:childTnLst>
                          </p:cTn>
                        </p:par>
                        <p:par>
                          <p:cTn id="22" fill="hold">
                            <p:stCondLst>
                              <p:cond delay="2000"/>
                            </p:stCondLst>
                            <p:childTnLst>
                              <p:par>
                                <p:cTn id="23" presetID="4" presetClass="entr" presetSubtype="16" fill="hold" nodeType="afterEffect">
                                  <p:stCondLst>
                                    <p:cond delay="500"/>
                                  </p:stCondLst>
                                  <p:childTnLst>
                                    <p:set>
                                      <p:cBhvr>
                                        <p:cTn id="24" dur="1" fill="hold">
                                          <p:stCondLst>
                                            <p:cond delay="0"/>
                                          </p:stCondLst>
                                        </p:cTn>
                                        <p:tgtEl>
                                          <p:spTgt spid="9250"/>
                                        </p:tgtEl>
                                        <p:attrNameLst>
                                          <p:attrName>style.visibility</p:attrName>
                                        </p:attrNameLst>
                                      </p:cBhvr>
                                      <p:to>
                                        <p:strVal val="visible"/>
                                      </p:to>
                                    </p:set>
                                    <p:animEffect transition="in" filter="box(in)">
                                      <p:cBhvr>
                                        <p:cTn id="25" dur="500"/>
                                        <p:tgtEl>
                                          <p:spTgt spid="9250"/>
                                        </p:tgtEl>
                                      </p:cBhvr>
                                    </p:animEffect>
                                  </p:childTnLst>
                                  <p:subTnLst>
                                    <p:set>
                                      <p:cBhvr override="childStyle">
                                        <p:cTn dur="1" fill="hold" display="0" masterRel="nextClick" afterEffect="1"/>
                                        <p:tgtEl>
                                          <p:spTgt spid="9250"/>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243"/>
                                        </p:tgtEl>
                                        <p:attrNameLst>
                                          <p:attrName>style.visibility</p:attrName>
                                        </p:attrNameLst>
                                      </p:cBhvr>
                                      <p:to>
                                        <p:strVal val="visible"/>
                                      </p:to>
                                    </p:set>
                                    <p:animEffect transition="in" filter="box(in)">
                                      <p:cBhvr>
                                        <p:cTn id="30" dur="500"/>
                                        <p:tgtEl>
                                          <p:spTgt spid="9243"/>
                                        </p:tgtEl>
                                      </p:cBhvr>
                                    </p:animEffect>
                                  </p:childTnLst>
                                  <p:subTnLst>
                                    <p:set>
                                      <p:cBhvr override="childStyle">
                                        <p:cTn dur="1" fill="hold" display="0" masterRel="nextClick" afterEffect="1"/>
                                        <p:tgtEl>
                                          <p:spTgt spid="9243"/>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in)">
                                      <p:cBhvr>
                                        <p:cTn id="35" dur="500"/>
                                        <p:tgtEl>
                                          <p:spTgt spid="5"/>
                                        </p:tgtEl>
                                      </p:cBhvr>
                                    </p:animEffect>
                                  </p:childTnLst>
                                </p:cTn>
                              </p:par>
                            </p:childTnLst>
                          </p:cTn>
                        </p:par>
                        <p:par>
                          <p:cTn id="36" fill="hold">
                            <p:stCondLst>
                              <p:cond delay="500"/>
                            </p:stCondLst>
                            <p:childTnLst>
                              <p:par>
                                <p:cTn id="37" presetID="4" presetClass="entr" presetSubtype="16" fill="hold" nodeType="afterEffect">
                                  <p:stCondLst>
                                    <p:cond delay="1000"/>
                                  </p:stCondLst>
                                  <p:childTnLst>
                                    <p:set>
                                      <p:cBhvr>
                                        <p:cTn id="38" dur="1" fill="hold">
                                          <p:stCondLst>
                                            <p:cond delay="0"/>
                                          </p:stCondLst>
                                        </p:cTn>
                                        <p:tgtEl>
                                          <p:spTgt spid="6"/>
                                        </p:tgtEl>
                                        <p:attrNameLst>
                                          <p:attrName>style.visibility</p:attrName>
                                        </p:attrNameLst>
                                      </p:cBhvr>
                                      <p:to>
                                        <p:strVal val="visible"/>
                                      </p:to>
                                    </p:set>
                                    <p:animEffect transition="in" filter="box(in)">
                                      <p:cBhvr>
                                        <p:cTn id="39" dur="500"/>
                                        <p:tgtEl>
                                          <p:spTgt spid="6"/>
                                        </p:tgtEl>
                                      </p:cBhvr>
                                    </p:animEffect>
                                  </p:childTnLst>
                                </p:cTn>
                              </p:par>
                            </p:childTnLst>
                          </p:cTn>
                        </p:par>
                        <p:par>
                          <p:cTn id="40" fill="hold">
                            <p:stCondLst>
                              <p:cond delay="2000"/>
                            </p:stCondLst>
                            <p:childTnLst>
                              <p:par>
                                <p:cTn id="41" presetID="4" presetClass="entr" presetSubtype="16" fill="hold" nodeType="afterEffect">
                                  <p:stCondLst>
                                    <p:cond delay="1000"/>
                                  </p:stCondLst>
                                  <p:childTnLst>
                                    <p:set>
                                      <p:cBhvr>
                                        <p:cTn id="42" dur="1" fill="hold">
                                          <p:stCondLst>
                                            <p:cond delay="0"/>
                                          </p:stCondLst>
                                        </p:cTn>
                                        <p:tgtEl>
                                          <p:spTgt spid="7"/>
                                        </p:tgtEl>
                                        <p:attrNameLst>
                                          <p:attrName>style.visibility</p:attrName>
                                        </p:attrNameLst>
                                      </p:cBhvr>
                                      <p:to>
                                        <p:strVal val="visible"/>
                                      </p:to>
                                    </p:set>
                                    <p:animEffect transition="in" filter="box(in)">
                                      <p:cBhvr>
                                        <p:cTn id="43" dur="500"/>
                                        <p:tgtEl>
                                          <p:spTgt spid="7"/>
                                        </p:tgtEl>
                                      </p:cBhvr>
                                    </p:animEffect>
                                  </p:childTnLst>
                                </p:cTn>
                              </p:par>
                            </p:childTnLst>
                          </p:cTn>
                        </p:par>
                        <p:par>
                          <p:cTn id="44" fill="hold">
                            <p:stCondLst>
                              <p:cond delay="3500"/>
                            </p:stCondLst>
                            <p:childTnLst>
                              <p:par>
                                <p:cTn id="45" presetID="4" presetClass="entr" presetSubtype="16" fill="hold" nodeType="afterEffect">
                                  <p:stCondLst>
                                    <p:cond delay="1000"/>
                                  </p:stCondLst>
                                  <p:childTnLst>
                                    <p:set>
                                      <p:cBhvr>
                                        <p:cTn id="46" dur="1" fill="hold">
                                          <p:stCondLst>
                                            <p:cond delay="0"/>
                                          </p:stCondLst>
                                        </p:cTn>
                                        <p:tgtEl>
                                          <p:spTgt spid="9251"/>
                                        </p:tgtEl>
                                        <p:attrNameLst>
                                          <p:attrName>style.visibility</p:attrName>
                                        </p:attrNameLst>
                                      </p:cBhvr>
                                      <p:to>
                                        <p:strVal val="visible"/>
                                      </p:to>
                                    </p:set>
                                    <p:animEffect transition="in" filter="box(in)">
                                      <p:cBhvr>
                                        <p:cTn id="47" dur="500"/>
                                        <p:tgtEl>
                                          <p:spTgt spid="9251"/>
                                        </p:tgtEl>
                                      </p:cBhvr>
                                    </p:animEffect>
                                  </p:childTnLst>
                                  <p:subTnLst>
                                    <p:set>
                                      <p:cBhvr override="childStyle">
                                        <p:cTn dur="1" fill="hold" display="0" masterRel="nextClick" afterEffect="1"/>
                                        <p:tgtEl>
                                          <p:spTgt spid="9251"/>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9244"/>
                                        </p:tgtEl>
                                        <p:attrNameLst>
                                          <p:attrName>style.visibility</p:attrName>
                                        </p:attrNameLst>
                                      </p:cBhvr>
                                      <p:to>
                                        <p:strVal val="visible"/>
                                      </p:to>
                                    </p:set>
                                    <p:animEffect transition="in" filter="box(in)">
                                      <p:cBhvr>
                                        <p:cTn id="52" dur="500"/>
                                        <p:tgtEl>
                                          <p:spTgt spid="9244"/>
                                        </p:tgtEl>
                                      </p:cBhvr>
                                    </p:animEffect>
                                  </p:childTnLst>
                                  <p:subTnLst>
                                    <p:set>
                                      <p:cBhvr override="childStyle">
                                        <p:cTn dur="1" fill="hold" display="0" masterRel="nextClick" afterEffect="1"/>
                                        <p:tgtEl>
                                          <p:spTgt spid="9244"/>
                                        </p:tgtEl>
                                        <p:attrNameLst>
                                          <p:attrName>style.visibility</p:attrName>
                                        </p:attrNameLst>
                                      </p:cBhvr>
                                      <p:to>
                                        <p:strVal val="hidden"/>
                                      </p:to>
                                    </p:set>
                                  </p:subTnLst>
                                </p:cTn>
                              </p:par>
                            </p:childTnLst>
                          </p:cTn>
                        </p:par>
                        <p:par>
                          <p:cTn id="53" fill="hold">
                            <p:stCondLst>
                              <p:cond delay="500"/>
                            </p:stCondLst>
                            <p:childTnLst>
                              <p:par>
                                <p:cTn id="54" presetID="4" presetClass="entr" presetSubtype="16" fill="hold" nodeType="afterEffect">
                                  <p:stCondLst>
                                    <p:cond delay="1000"/>
                                  </p:stCondLst>
                                  <p:childTnLst>
                                    <p:set>
                                      <p:cBhvr>
                                        <p:cTn id="55" dur="1" fill="hold">
                                          <p:stCondLst>
                                            <p:cond delay="0"/>
                                          </p:stCondLst>
                                        </p:cTn>
                                        <p:tgtEl>
                                          <p:spTgt spid="9252"/>
                                        </p:tgtEl>
                                        <p:attrNameLst>
                                          <p:attrName>style.visibility</p:attrName>
                                        </p:attrNameLst>
                                      </p:cBhvr>
                                      <p:to>
                                        <p:strVal val="visible"/>
                                      </p:to>
                                    </p:set>
                                    <p:animEffect transition="in" filter="box(in)">
                                      <p:cBhvr>
                                        <p:cTn id="56" dur="500"/>
                                        <p:tgtEl>
                                          <p:spTgt spid="9252"/>
                                        </p:tgtEl>
                                      </p:cBhvr>
                                    </p:animEffect>
                                  </p:childTnLst>
                                  <p:subTnLst>
                                    <p:set>
                                      <p:cBhvr override="childStyle">
                                        <p:cTn dur="1" fill="hold" display="0" masterRel="nextClick" afterEffect="1"/>
                                        <p:tgtEl>
                                          <p:spTgt spid="9252"/>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9247"/>
                                        </p:tgtEl>
                                        <p:attrNameLst>
                                          <p:attrName>style.visibility</p:attrName>
                                        </p:attrNameLst>
                                      </p:cBhvr>
                                      <p:to>
                                        <p:strVal val="visible"/>
                                      </p:to>
                                    </p:set>
                                    <p:animEffect transition="in" filter="box(in)">
                                      <p:cBhvr>
                                        <p:cTn id="61" dur="500"/>
                                        <p:tgtEl>
                                          <p:spTgt spid="9247"/>
                                        </p:tgtEl>
                                      </p:cBhvr>
                                    </p:animEffect>
                                  </p:childTnLst>
                                  <p:subTnLst>
                                    <p:set>
                                      <p:cBhvr override="childStyle">
                                        <p:cTn dur="1" fill="hold" display="0" masterRel="nextClick" afterEffect="1"/>
                                        <p:tgtEl>
                                          <p:spTgt spid="9247"/>
                                        </p:tgtEl>
                                        <p:attrNameLst>
                                          <p:attrName>style.visibility</p:attrName>
                                        </p:attrNameLst>
                                      </p:cBhvr>
                                      <p:to>
                                        <p:strVal val="hidden"/>
                                      </p:to>
                                    </p:set>
                                  </p:subTnLst>
                                </p:cTn>
                              </p:par>
                            </p:childTnLst>
                          </p:cTn>
                        </p:par>
                        <p:par>
                          <p:cTn id="62" fill="hold">
                            <p:stCondLst>
                              <p:cond delay="500"/>
                            </p:stCondLst>
                            <p:childTnLst>
                              <p:par>
                                <p:cTn id="63" presetID="4" presetClass="entr" presetSubtype="16" fill="hold" grpId="0" nodeType="afterEffect">
                                  <p:stCondLst>
                                    <p:cond delay="1000"/>
                                  </p:stCondLst>
                                  <p:childTnLst>
                                    <p:set>
                                      <p:cBhvr>
                                        <p:cTn id="64" dur="1" fill="hold">
                                          <p:stCondLst>
                                            <p:cond delay="0"/>
                                          </p:stCondLst>
                                        </p:cTn>
                                        <p:tgtEl>
                                          <p:spTgt spid="9248"/>
                                        </p:tgtEl>
                                        <p:attrNameLst>
                                          <p:attrName>style.visibility</p:attrName>
                                        </p:attrNameLst>
                                      </p:cBhvr>
                                      <p:to>
                                        <p:strVal val="visible"/>
                                      </p:to>
                                    </p:set>
                                    <p:animEffect transition="in" filter="box(in)">
                                      <p:cBhvr>
                                        <p:cTn id="65" dur="500"/>
                                        <p:tgtEl>
                                          <p:spTgt spid="9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P spid="9243" grpId="0" animBg="1"/>
      <p:bldP spid="9244" grpId="0" animBg="1"/>
      <p:bldP spid="9247" grpId="0" animBg="1"/>
      <p:bldP spid="9248"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ormAutofit/>
          </a:bodyPr>
          <a:lstStyle/>
          <a:p>
            <a:pPr algn="l"/>
            <a:r>
              <a:rPr lang="en-AU" sz="2800" b="1" u="sng" dirty="0">
                <a:latin typeface="Arial Narrow" pitchFamily="34" charset="0"/>
              </a:rPr>
              <a:t>So :-</a:t>
            </a:r>
          </a:p>
        </p:txBody>
      </p:sp>
      <p:sp>
        <p:nvSpPr>
          <p:cNvPr id="183299" name="AutoShape 3"/>
          <p:cNvSpPr>
            <a:spLocks noChangeArrowheads="1"/>
          </p:cNvSpPr>
          <p:nvPr/>
        </p:nvSpPr>
        <p:spPr bwMode="auto">
          <a:xfrm>
            <a:off x="990600" y="2057400"/>
            <a:ext cx="1828800" cy="2667000"/>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AU" sz="2400">
                <a:latin typeface="Arial Narrow" pitchFamily="34" charset="0"/>
              </a:rPr>
              <a:t>Processed </a:t>
            </a:r>
          </a:p>
          <a:p>
            <a:pPr algn="ctr"/>
            <a:r>
              <a:rPr lang="en-AU" sz="2400">
                <a:latin typeface="Arial Narrow" pitchFamily="34" charset="0"/>
              </a:rPr>
              <a:t>Data</a:t>
            </a:r>
          </a:p>
          <a:p>
            <a:pPr algn="ctr"/>
            <a:endParaRPr lang="en-AU" sz="2400">
              <a:latin typeface="Arial Narrow" pitchFamily="34" charset="0"/>
            </a:endParaRPr>
          </a:p>
          <a:p>
            <a:pPr algn="ctr"/>
            <a:r>
              <a:rPr lang="en-AU" sz="2400" b="1" u="sng">
                <a:latin typeface="Arial Narrow" pitchFamily="34" charset="0"/>
              </a:rPr>
              <a:t>Information</a:t>
            </a:r>
          </a:p>
        </p:txBody>
      </p:sp>
      <p:grpSp>
        <p:nvGrpSpPr>
          <p:cNvPr id="2" name="Group 4"/>
          <p:cNvGrpSpPr>
            <a:grpSpLocks/>
          </p:cNvGrpSpPr>
          <p:nvPr/>
        </p:nvGrpSpPr>
        <p:grpSpPr bwMode="auto">
          <a:xfrm>
            <a:off x="3498850" y="2819401"/>
            <a:ext cx="1987550" cy="1681163"/>
            <a:chOff x="4172" y="1248"/>
            <a:chExt cx="1252" cy="1059"/>
          </a:xfrm>
        </p:grpSpPr>
        <p:pic>
          <p:nvPicPr>
            <p:cNvPr id="183301" name="Picture 5" descr="bs00975_"/>
            <p:cNvPicPr>
              <a:picLocks noChangeAspect="1" noChangeArrowheads="1"/>
            </p:cNvPicPr>
            <p:nvPr/>
          </p:nvPicPr>
          <p:blipFill>
            <a:blip r:embed="rId2" cstate="print"/>
            <a:srcRect/>
            <a:stretch>
              <a:fillRect/>
            </a:stretch>
          </p:blipFill>
          <p:spPr bwMode="auto">
            <a:xfrm>
              <a:off x="4172" y="1248"/>
              <a:ext cx="1252" cy="773"/>
            </a:xfrm>
            <a:prstGeom prst="rect">
              <a:avLst/>
            </a:prstGeom>
            <a:noFill/>
          </p:spPr>
        </p:pic>
        <p:sp>
          <p:nvSpPr>
            <p:cNvPr id="183302" name="Text Box 6"/>
            <p:cNvSpPr txBox="1">
              <a:spLocks noChangeArrowheads="1"/>
            </p:cNvSpPr>
            <p:nvPr/>
          </p:nvSpPr>
          <p:spPr bwMode="auto">
            <a:xfrm>
              <a:off x="4604" y="2016"/>
              <a:ext cx="498" cy="291"/>
            </a:xfrm>
            <a:prstGeom prst="rect">
              <a:avLst/>
            </a:prstGeom>
            <a:noFill/>
            <a:ln w="9525">
              <a:noFill/>
              <a:miter lim="800000"/>
              <a:headEnd/>
              <a:tailEnd/>
            </a:ln>
            <a:effectLst/>
          </p:spPr>
          <p:txBody>
            <a:bodyPr wrap="none">
              <a:spAutoFit/>
            </a:bodyPr>
            <a:lstStyle/>
            <a:p>
              <a:r>
                <a:rPr lang="en-AU" sz="2400">
                  <a:latin typeface="Arial Narrow" pitchFamily="34" charset="0"/>
                </a:rPr>
                <a:t>Data </a:t>
              </a:r>
            </a:p>
          </p:txBody>
        </p:sp>
      </p:grpSp>
      <p:sp>
        <p:nvSpPr>
          <p:cNvPr id="183303" name="Text Box 7"/>
          <p:cNvSpPr txBox="1">
            <a:spLocks noChangeArrowheads="1"/>
          </p:cNvSpPr>
          <p:nvPr/>
        </p:nvSpPr>
        <p:spPr bwMode="auto">
          <a:xfrm>
            <a:off x="2819400" y="3239869"/>
            <a:ext cx="405880" cy="646331"/>
          </a:xfrm>
          <a:prstGeom prst="rect">
            <a:avLst/>
          </a:prstGeom>
          <a:noFill/>
          <a:ln w="9525">
            <a:noFill/>
            <a:miter lim="800000"/>
            <a:headEnd/>
            <a:tailEnd/>
          </a:ln>
          <a:effectLst/>
        </p:spPr>
        <p:txBody>
          <a:bodyPr wrap="none">
            <a:spAutoFit/>
          </a:bodyPr>
          <a:lstStyle/>
          <a:p>
            <a:r>
              <a:rPr lang="en-AU" sz="3600" b="1" dirty="0">
                <a:latin typeface="Arial Narrow" pitchFamily="34" charset="0"/>
              </a:rPr>
              <a:t>=</a:t>
            </a:r>
          </a:p>
        </p:txBody>
      </p:sp>
      <p:sp>
        <p:nvSpPr>
          <p:cNvPr id="183304" name="Text Box 8"/>
          <p:cNvSpPr txBox="1">
            <a:spLocks noChangeArrowheads="1"/>
          </p:cNvSpPr>
          <p:nvPr/>
        </p:nvSpPr>
        <p:spPr bwMode="auto">
          <a:xfrm>
            <a:off x="5818474" y="3124200"/>
            <a:ext cx="429926" cy="707886"/>
          </a:xfrm>
          <a:prstGeom prst="rect">
            <a:avLst/>
          </a:prstGeom>
          <a:noFill/>
          <a:ln w="9525">
            <a:noFill/>
            <a:miter lim="800000"/>
            <a:headEnd/>
            <a:tailEnd/>
          </a:ln>
          <a:effectLst/>
        </p:spPr>
        <p:txBody>
          <a:bodyPr wrap="none">
            <a:spAutoFit/>
          </a:bodyPr>
          <a:lstStyle/>
          <a:p>
            <a:r>
              <a:rPr lang="en-AU" sz="4000" b="1" dirty="0">
                <a:latin typeface="Arial Narrow" pitchFamily="34" charset="0"/>
              </a:rPr>
              <a:t>+</a:t>
            </a:r>
          </a:p>
        </p:txBody>
      </p:sp>
      <p:grpSp>
        <p:nvGrpSpPr>
          <p:cNvPr id="3" name="Group 9"/>
          <p:cNvGrpSpPr>
            <a:grpSpLocks/>
          </p:cNvGrpSpPr>
          <p:nvPr/>
        </p:nvGrpSpPr>
        <p:grpSpPr bwMode="auto">
          <a:xfrm>
            <a:off x="6477000" y="2743199"/>
            <a:ext cx="1371600" cy="1720850"/>
            <a:chOff x="4080" y="1728"/>
            <a:chExt cx="864" cy="1084"/>
          </a:xfrm>
        </p:grpSpPr>
        <p:pic>
          <p:nvPicPr>
            <p:cNvPr id="183306" name="Picture 10" descr="AG00029_"/>
            <p:cNvPicPr>
              <a:picLocks noChangeAspect="1" noChangeArrowheads="1" noCrop="1"/>
            </p:cNvPicPr>
            <p:nvPr/>
          </p:nvPicPr>
          <p:blipFill>
            <a:blip r:embed="rId3" cstate="print"/>
            <a:srcRect/>
            <a:stretch>
              <a:fillRect/>
            </a:stretch>
          </p:blipFill>
          <p:spPr bwMode="auto">
            <a:xfrm>
              <a:off x="4080" y="1728"/>
              <a:ext cx="864" cy="686"/>
            </a:xfrm>
            <a:prstGeom prst="rect">
              <a:avLst/>
            </a:prstGeom>
            <a:noFill/>
          </p:spPr>
        </p:pic>
        <p:sp>
          <p:nvSpPr>
            <p:cNvPr id="183307" name="Text Box 11"/>
            <p:cNvSpPr txBox="1">
              <a:spLocks noChangeArrowheads="1"/>
            </p:cNvSpPr>
            <p:nvPr/>
          </p:nvSpPr>
          <p:spPr bwMode="auto">
            <a:xfrm>
              <a:off x="4278" y="2521"/>
              <a:ext cx="453" cy="291"/>
            </a:xfrm>
            <a:prstGeom prst="rect">
              <a:avLst/>
            </a:prstGeom>
            <a:noFill/>
            <a:ln w="9525">
              <a:noFill/>
              <a:miter lim="800000"/>
              <a:headEnd/>
              <a:tailEnd/>
            </a:ln>
            <a:effectLst/>
          </p:spPr>
          <p:txBody>
            <a:bodyPr wrap="none">
              <a:spAutoFit/>
            </a:bodyPr>
            <a:lstStyle/>
            <a:p>
              <a:r>
                <a:rPr lang="en-AU" sz="2400">
                  <a:latin typeface="Arial Narrow" pitchFamily="34" charset="0"/>
                </a:rPr>
                <a:t>Skill </a:t>
              </a:r>
            </a:p>
          </p:txBody>
        </p:sp>
      </p:grpSp>
      <p:sp>
        <p:nvSpPr>
          <p:cNvPr id="183308" name="Text Box 12"/>
          <p:cNvSpPr txBox="1">
            <a:spLocks noChangeArrowheads="1"/>
          </p:cNvSpPr>
          <p:nvPr/>
        </p:nvSpPr>
        <p:spPr bwMode="auto">
          <a:xfrm>
            <a:off x="3206750" y="4876800"/>
            <a:ext cx="3294492" cy="1569660"/>
          </a:xfrm>
          <a:prstGeom prst="rect">
            <a:avLst/>
          </a:prstGeom>
          <a:noFill/>
          <a:ln w="9525">
            <a:noFill/>
            <a:miter lim="800000"/>
            <a:headEnd/>
            <a:tailEnd/>
          </a:ln>
          <a:effectLst/>
        </p:spPr>
        <p:txBody>
          <a:bodyPr wrap="none">
            <a:spAutoFit/>
          </a:bodyPr>
          <a:lstStyle/>
          <a:p>
            <a:pPr>
              <a:buFont typeface="Wingdings" pitchFamily="2" charset="2"/>
              <a:buChar char="v"/>
            </a:pPr>
            <a:r>
              <a:rPr lang="en-AU" sz="2400">
                <a:latin typeface="Arial Narrow" pitchFamily="34" charset="0"/>
              </a:rPr>
              <a:t>Could be </a:t>
            </a:r>
          </a:p>
          <a:p>
            <a:pPr lvl="1">
              <a:buFont typeface="Wingdings" pitchFamily="2" charset="2"/>
              <a:buChar char="v"/>
            </a:pPr>
            <a:r>
              <a:rPr lang="en-AU" sz="2400">
                <a:latin typeface="Arial Narrow" pitchFamily="34" charset="0"/>
              </a:rPr>
              <a:t>Stolen </a:t>
            </a:r>
          </a:p>
          <a:p>
            <a:pPr lvl="2">
              <a:buFont typeface="Wingdings" pitchFamily="2" charset="2"/>
              <a:buChar char="v"/>
            </a:pPr>
            <a:r>
              <a:rPr lang="en-AU" sz="2400">
                <a:latin typeface="Arial Narrow" pitchFamily="34" charset="0"/>
              </a:rPr>
              <a:t>Destroyed</a:t>
            </a:r>
          </a:p>
          <a:p>
            <a:pPr lvl="3">
              <a:buFont typeface="Wingdings" pitchFamily="2" charset="2"/>
              <a:buChar char="v"/>
            </a:pPr>
            <a:r>
              <a:rPr lang="en-AU" sz="2400">
                <a:latin typeface="Arial Narrow" pitchFamily="34" charset="0"/>
              </a:rPr>
              <a:t>Manipulated </a:t>
            </a:r>
          </a:p>
        </p:txBody>
      </p:sp>
      <p:sp>
        <p:nvSpPr>
          <p:cNvPr id="183309" name="Text Box 13"/>
          <p:cNvSpPr txBox="1">
            <a:spLocks noChangeArrowheads="1"/>
          </p:cNvSpPr>
          <p:nvPr/>
        </p:nvSpPr>
        <p:spPr bwMode="auto">
          <a:xfrm>
            <a:off x="5943600" y="4816475"/>
            <a:ext cx="2795958" cy="830997"/>
          </a:xfrm>
          <a:prstGeom prst="rect">
            <a:avLst/>
          </a:prstGeom>
          <a:noFill/>
          <a:ln w="9525">
            <a:noFill/>
            <a:miter lim="800000"/>
            <a:headEnd/>
            <a:tailEnd/>
          </a:ln>
          <a:effectLst/>
        </p:spPr>
        <p:txBody>
          <a:bodyPr wrap="none">
            <a:spAutoFit/>
          </a:bodyPr>
          <a:lstStyle/>
          <a:p>
            <a:pPr>
              <a:buFont typeface="Wingdings" pitchFamily="2" charset="2"/>
              <a:buChar char="v"/>
            </a:pPr>
            <a:r>
              <a:rPr lang="en-AU" sz="2400">
                <a:latin typeface="Arial Narrow" pitchFamily="34" charset="0"/>
              </a:rPr>
              <a:t>Personal</a:t>
            </a:r>
          </a:p>
          <a:p>
            <a:pPr lvl="1">
              <a:buFont typeface="Wingdings" pitchFamily="2" charset="2"/>
              <a:buChar char="v"/>
            </a:pPr>
            <a:r>
              <a:rPr lang="en-AU" sz="2400">
                <a:latin typeface="Arial Narrow" pitchFamily="34" charset="0"/>
              </a:rPr>
              <a:t>Not open to theft</a:t>
            </a:r>
          </a:p>
        </p:txBody>
      </p:sp>
      <p:sp>
        <p:nvSpPr>
          <p:cNvPr id="183310" name="Text Box 14"/>
          <p:cNvSpPr txBox="1">
            <a:spLocks noChangeArrowheads="1"/>
          </p:cNvSpPr>
          <p:nvPr/>
        </p:nvSpPr>
        <p:spPr bwMode="auto">
          <a:xfrm>
            <a:off x="457200" y="4876800"/>
            <a:ext cx="3294492" cy="1569660"/>
          </a:xfrm>
          <a:prstGeom prst="rect">
            <a:avLst/>
          </a:prstGeom>
          <a:noFill/>
          <a:ln w="9525">
            <a:noFill/>
            <a:miter lim="800000"/>
            <a:headEnd/>
            <a:tailEnd/>
          </a:ln>
          <a:effectLst/>
        </p:spPr>
        <p:txBody>
          <a:bodyPr wrap="none">
            <a:spAutoFit/>
          </a:bodyPr>
          <a:lstStyle/>
          <a:p>
            <a:pPr>
              <a:buFont typeface="Wingdings" pitchFamily="2" charset="2"/>
              <a:buChar char="v"/>
            </a:pPr>
            <a:r>
              <a:rPr lang="en-AU" sz="2400">
                <a:latin typeface="Arial Narrow" pitchFamily="34" charset="0"/>
              </a:rPr>
              <a:t>Could be </a:t>
            </a:r>
          </a:p>
          <a:p>
            <a:pPr lvl="1">
              <a:buFont typeface="Wingdings" pitchFamily="2" charset="2"/>
              <a:buChar char="v"/>
            </a:pPr>
            <a:r>
              <a:rPr lang="en-AU" sz="2400">
                <a:latin typeface="Arial Narrow" pitchFamily="34" charset="0"/>
              </a:rPr>
              <a:t>Stolen </a:t>
            </a:r>
          </a:p>
          <a:p>
            <a:pPr lvl="2">
              <a:buFont typeface="Wingdings" pitchFamily="2" charset="2"/>
              <a:buChar char="v"/>
            </a:pPr>
            <a:r>
              <a:rPr lang="en-AU" sz="2400">
                <a:latin typeface="Arial Narrow" pitchFamily="34" charset="0"/>
              </a:rPr>
              <a:t>Destroyed</a:t>
            </a:r>
          </a:p>
          <a:p>
            <a:pPr lvl="3">
              <a:buFont typeface="Wingdings" pitchFamily="2" charset="2"/>
              <a:buChar char="v"/>
            </a:pPr>
            <a:r>
              <a:rPr lang="en-AU" sz="2400">
                <a:latin typeface="Arial Narrow" pitchFamily="34" charset="0"/>
              </a:rPr>
              <a:t>Manipulated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183303"/>
                                        </p:tgtEl>
                                        <p:attrNameLst>
                                          <p:attrName>style.visibility</p:attrName>
                                        </p:attrNameLst>
                                      </p:cBhvr>
                                      <p:to>
                                        <p:strVal val="visible"/>
                                      </p:to>
                                    </p:set>
                                    <p:animEffect transition="in" filter="box(in)">
                                      <p:cBhvr>
                                        <p:cTn id="7" dur="500"/>
                                        <p:tgtEl>
                                          <p:spTgt spid="183303"/>
                                        </p:tgtEl>
                                      </p:cBhvr>
                                    </p:animEffect>
                                  </p:childTnLst>
                                </p:cTn>
                              </p:par>
                            </p:childTnLst>
                          </p:cTn>
                        </p:par>
                        <p:par>
                          <p:cTn id="8" fill="hold">
                            <p:stCondLst>
                              <p:cond delay="1500"/>
                            </p:stCondLst>
                            <p:childTnLst>
                              <p:par>
                                <p:cTn id="9" presetID="4" presetClass="entr" presetSubtype="16"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cTn>
                              </p:par>
                            </p:childTnLst>
                          </p:cTn>
                        </p:par>
                        <p:par>
                          <p:cTn id="12" fill="hold">
                            <p:stCondLst>
                              <p:cond delay="3000"/>
                            </p:stCondLst>
                            <p:childTnLst>
                              <p:par>
                                <p:cTn id="13" presetID="4" presetClass="entr" presetSubtype="16" fill="hold" grpId="0" nodeType="afterEffect">
                                  <p:stCondLst>
                                    <p:cond delay="1000"/>
                                  </p:stCondLst>
                                  <p:childTnLst>
                                    <p:set>
                                      <p:cBhvr>
                                        <p:cTn id="14" dur="1" fill="hold">
                                          <p:stCondLst>
                                            <p:cond delay="0"/>
                                          </p:stCondLst>
                                        </p:cTn>
                                        <p:tgtEl>
                                          <p:spTgt spid="183304"/>
                                        </p:tgtEl>
                                        <p:attrNameLst>
                                          <p:attrName>style.visibility</p:attrName>
                                        </p:attrNameLst>
                                      </p:cBhvr>
                                      <p:to>
                                        <p:strVal val="visible"/>
                                      </p:to>
                                    </p:set>
                                    <p:animEffect transition="in" filter="box(in)">
                                      <p:cBhvr>
                                        <p:cTn id="15" dur="500"/>
                                        <p:tgtEl>
                                          <p:spTgt spid="183304"/>
                                        </p:tgtEl>
                                      </p:cBhvr>
                                    </p:animEffect>
                                  </p:childTnLst>
                                </p:cTn>
                              </p:par>
                            </p:childTnLst>
                          </p:cTn>
                        </p:par>
                        <p:par>
                          <p:cTn id="16" fill="hold">
                            <p:stCondLst>
                              <p:cond delay="4500"/>
                            </p:stCondLst>
                            <p:childTnLst>
                              <p:par>
                                <p:cTn id="17" presetID="4" presetClass="entr" presetSubtype="16"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83308"/>
                                        </p:tgtEl>
                                        <p:attrNameLst>
                                          <p:attrName>style.visibility</p:attrName>
                                        </p:attrNameLst>
                                      </p:cBhvr>
                                      <p:to>
                                        <p:strVal val="visible"/>
                                      </p:to>
                                    </p:set>
                                    <p:animEffect transition="in" filter="box(in)">
                                      <p:cBhvr>
                                        <p:cTn id="24" dur="500"/>
                                        <p:tgtEl>
                                          <p:spTgt spid="183308"/>
                                        </p:tgtEl>
                                      </p:cBhvr>
                                    </p:animEffect>
                                  </p:childTnLst>
                                </p:cTn>
                              </p:par>
                            </p:childTnLst>
                          </p:cTn>
                        </p:par>
                        <p:par>
                          <p:cTn id="25" fill="hold">
                            <p:stCondLst>
                              <p:cond delay="500"/>
                            </p:stCondLst>
                            <p:childTnLst>
                              <p:par>
                                <p:cTn id="26" presetID="4" presetClass="entr" presetSubtype="16" fill="hold" grpId="0" nodeType="afterEffect">
                                  <p:stCondLst>
                                    <p:cond delay="1000"/>
                                  </p:stCondLst>
                                  <p:childTnLst>
                                    <p:set>
                                      <p:cBhvr>
                                        <p:cTn id="27" dur="1" fill="hold">
                                          <p:stCondLst>
                                            <p:cond delay="0"/>
                                          </p:stCondLst>
                                        </p:cTn>
                                        <p:tgtEl>
                                          <p:spTgt spid="183310"/>
                                        </p:tgtEl>
                                        <p:attrNameLst>
                                          <p:attrName>style.visibility</p:attrName>
                                        </p:attrNameLst>
                                      </p:cBhvr>
                                      <p:to>
                                        <p:strVal val="visible"/>
                                      </p:to>
                                    </p:set>
                                    <p:animEffect transition="in" filter="box(in)">
                                      <p:cBhvr>
                                        <p:cTn id="28" dur="500"/>
                                        <p:tgtEl>
                                          <p:spTgt spid="18331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83309"/>
                                        </p:tgtEl>
                                        <p:attrNameLst>
                                          <p:attrName>style.visibility</p:attrName>
                                        </p:attrNameLst>
                                      </p:cBhvr>
                                      <p:to>
                                        <p:strVal val="visible"/>
                                      </p:to>
                                    </p:set>
                                    <p:animEffect transition="in" filter="box(in)">
                                      <p:cBhvr>
                                        <p:cTn id="33" dur="500"/>
                                        <p:tgtEl>
                                          <p:spTgt spid="183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3" grpId="0" autoUpdateAnimBg="0"/>
      <p:bldP spid="183304" grpId="0" autoUpdateAnimBg="0"/>
      <p:bldP spid="183308" grpId="0" autoUpdateAnimBg="0"/>
      <p:bldP spid="183309" grpId="0" autoUpdateAnimBg="0"/>
      <p:bldP spid="18331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normAutofit/>
          </a:bodyPr>
          <a:lstStyle/>
          <a:p>
            <a:pPr algn="l"/>
            <a:r>
              <a:rPr lang="en-AU" sz="3200" b="1" u="sng" dirty="0">
                <a:latin typeface="Arial Narrow" pitchFamily="34" charset="0"/>
              </a:rPr>
              <a:t>The Problems :-</a:t>
            </a:r>
          </a:p>
        </p:txBody>
      </p:sp>
      <p:sp>
        <p:nvSpPr>
          <p:cNvPr id="245763" name="Rectangle 3"/>
          <p:cNvSpPr>
            <a:spLocks noGrp="1" noChangeArrowheads="1"/>
          </p:cNvSpPr>
          <p:nvPr>
            <p:ph type="body" idx="1"/>
          </p:nvPr>
        </p:nvSpPr>
        <p:spPr>
          <a:xfrm>
            <a:off x="685800" y="1219200"/>
            <a:ext cx="8458200" cy="5410200"/>
          </a:xfrm>
        </p:spPr>
        <p:txBody>
          <a:bodyPr>
            <a:noAutofit/>
          </a:bodyPr>
          <a:lstStyle/>
          <a:p>
            <a:r>
              <a:rPr lang="en-AU" sz="2800" dirty="0">
                <a:latin typeface="Arial Narrow" pitchFamily="34" charset="0"/>
              </a:rPr>
              <a:t>Data being handled was enormous</a:t>
            </a:r>
          </a:p>
          <a:p>
            <a:pPr lvl="1"/>
            <a:r>
              <a:rPr lang="en-AU" dirty="0">
                <a:latin typeface="Arial Narrow" pitchFamily="34" charset="0"/>
              </a:rPr>
              <a:t>Retrieving appropriate data was a challenge</a:t>
            </a:r>
          </a:p>
          <a:p>
            <a:r>
              <a:rPr lang="en-AU" sz="2800" dirty="0">
                <a:latin typeface="Arial Narrow" pitchFamily="34" charset="0"/>
              </a:rPr>
              <a:t>For efficiency</a:t>
            </a:r>
          </a:p>
          <a:p>
            <a:pPr lvl="1"/>
            <a:r>
              <a:rPr lang="en-AU" dirty="0">
                <a:latin typeface="Arial Narrow" pitchFamily="34" charset="0"/>
              </a:rPr>
              <a:t>We decided to use Computers</a:t>
            </a:r>
          </a:p>
          <a:p>
            <a:pPr lvl="2"/>
            <a:r>
              <a:rPr lang="en-AU" sz="2800" dirty="0">
                <a:latin typeface="Arial Narrow" pitchFamily="34" charset="0"/>
              </a:rPr>
              <a:t>Because they can</a:t>
            </a:r>
          </a:p>
          <a:p>
            <a:pPr lvl="1"/>
            <a:r>
              <a:rPr lang="en-AU" dirty="0">
                <a:latin typeface="Arial Narrow" pitchFamily="34" charset="0"/>
              </a:rPr>
              <a:t>Store	</a:t>
            </a:r>
          </a:p>
          <a:p>
            <a:pPr lvl="2"/>
            <a:r>
              <a:rPr lang="en-AU" sz="2800" dirty="0">
                <a:latin typeface="Arial Narrow" pitchFamily="34" charset="0"/>
              </a:rPr>
              <a:t>Retrieve</a:t>
            </a:r>
          </a:p>
          <a:p>
            <a:pPr lvl="3"/>
            <a:r>
              <a:rPr lang="en-AU" sz="2800" dirty="0">
                <a:latin typeface="Arial Narrow" pitchFamily="34" charset="0"/>
              </a:rPr>
              <a:t>Process the data</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AutoShape 2"/>
          <p:cNvSpPr>
            <a:spLocks noChangeArrowheads="1"/>
          </p:cNvSpPr>
          <p:nvPr/>
        </p:nvSpPr>
        <p:spPr bwMode="auto">
          <a:xfrm>
            <a:off x="4038600" y="2895600"/>
            <a:ext cx="2209800" cy="942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bg1"/>
              </a:gs>
              <a:gs pos="100000">
                <a:srgbClr val="FF00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246787" name="Rectangle 3"/>
          <p:cNvSpPr>
            <a:spLocks noGrp="1" noChangeArrowheads="1"/>
          </p:cNvSpPr>
          <p:nvPr>
            <p:ph type="title"/>
          </p:nvPr>
        </p:nvSpPr>
        <p:spPr/>
        <p:txBody>
          <a:bodyPr>
            <a:normAutofit/>
          </a:bodyPr>
          <a:lstStyle/>
          <a:p>
            <a:pPr algn="l"/>
            <a:r>
              <a:rPr lang="en-US" sz="3200" b="1" u="sng" dirty="0">
                <a:latin typeface="Arial Narrow" pitchFamily="34" charset="0"/>
              </a:rPr>
              <a:t>The solution :</a:t>
            </a:r>
          </a:p>
        </p:txBody>
      </p:sp>
      <p:grpSp>
        <p:nvGrpSpPr>
          <p:cNvPr id="2" name="Group 4"/>
          <p:cNvGrpSpPr>
            <a:grpSpLocks/>
          </p:cNvGrpSpPr>
          <p:nvPr/>
        </p:nvGrpSpPr>
        <p:grpSpPr bwMode="auto">
          <a:xfrm>
            <a:off x="838200" y="2133601"/>
            <a:ext cx="2438400" cy="2214563"/>
            <a:chOff x="1584" y="1344"/>
            <a:chExt cx="1536" cy="1395"/>
          </a:xfrm>
        </p:grpSpPr>
        <p:pic>
          <p:nvPicPr>
            <p:cNvPr id="246789" name="Picture 5" descr="AG00482_"/>
            <p:cNvPicPr>
              <a:picLocks noChangeAspect="1" noChangeArrowheads="1" noCrop="1"/>
            </p:cNvPicPr>
            <p:nvPr/>
          </p:nvPicPr>
          <p:blipFill>
            <a:blip r:embed="rId2" cstate="print"/>
            <a:srcRect/>
            <a:stretch>
              <a:fillRect/>
            </a:stretch>
          </p:blipFill>
          <p:spPr bwMode="auto">
            <a:xfrm>
              <a:off x="1584" y="1728"/>
              <a:ext cx="1056" cy="661"/>
            </a:xfrm>
            <a:prstGeom prst="rect">
              <a:avLst/>
            </a:prstGeom>
            <a:noFill/>
          </p:spPr>
        </p:pic>
        <p:pic>
          <p:nvPicPr>
            <p:cNvPr id="246790" name="Picture 6" descr="AG00029_"/>
            <p:cNvPicPr>
              <a:picLocks noChangeAspect="1" noChangeArrowheads="1" noCrop="1"/>
            </p:cNvPicPr>
            <p:nvPr/>
          </p:nvPicPr>
          <p:blipFill>
            <a:blip r:embed="rId3" cstate="print"/>
            <a:srcRect/>
            <a:stretch>
              <a:fillRect/>
            </a:stretch>
          </p:blipFill>
          <p:spPr bwMode="auto">
            <a:xfrm>
              <a:off x="2256" y="1344"/>
              <a:ext cx="864" cy="686"/>
            </a:xfrm>
            <a:prstGeom prst="rect">
              <a:avLst/>
            </a:prstGeom>
            <a:noFill/>
          </p:spPr>
        </p:pic>
        <p:sp>
          <p:nvSpPr>
            <p:cNvPr id="246791" name="Text Box 7"/>
            <p:cNvSpPr txBox="1">
              <a:spLocks noChangeArrowheads="1"/>
            </p:cNvSpPr>
            <p:nvPr/>
          </p:nvSpPr>
          <p:spPr bwMode="auto">
            <a:xfrm>
              <a:off x="1904" y="2448"/>
              <a:ext cx="949" cy="291"/>
            </a:xfrm>
            <a:prstGeom prst="rect">
              <a:avLst/>
            </a:prstGeom>
            <a:noFill/>
            <a:ln w="9525">
              <a:noFill/>
              <a:miter lim="800000"/>
              <a:headEnd/>
              <a:tailEnd/>
            </a:ln>
            <a:effectLst/>
          </p:spPr>
          <p:txBody>
            <a:bodyPr wrap="none">
              <a:spAutoFit/>
            </a:bodyPr>
            <a:lstStyle/>
            <a:p>
              <a:r>
                <a:rPr lang="en-AU" sz="2400">
                  <a:latin typeface="Arial Narrow" pitchFamily="34" charset="0"/>
                </a:rPr>
                <a:t>Employees </a:t>
              </a:r>
            </a:p>
          </p:txBody>
        </p:sp>
      </p:grpSp>
      <p:sp>
        <p:nvSpPr>
          <p:cNvPr id="246792" name="Text Box 8"/>
          <p:cNvSpPr txBox="1">
            <a:spLocks noChangeArrowheads="1"/>
          </p:cNvSpPr>
          <p:nvPr/>
        </p:nvSpPr>
        <p:spPr bwMode="auto">
          <a:xfrm>
            <a:off x="1295400" y="4278313"/>
            <a:ext cx="2512226" cy="1938992"/>
          </a:xfrm>
          <a:prstGeom prst="rect">
            <a:avLst/>
          </a:prstGeom>
          <a:noFill/>
          <a:ln w="9525">
            <a:noFill/>
            <a:miter lim="800000"/>
            <a:headEnd/>
            <a:tailEnd/>
          </a:ln>
          <a:effectLst/>
        </p:spPr>
        <p:txBody>
          <a:bodyPr wrap="none">
            <a:spAutoFit/>
          </a:bodyPr>
          <a:lstStyle/>
          <a:p>
            <a:pPr>
              <a:buFont typeface="Wingdings" pitchFamily="2" charset="2"/>
              <a:buChar char="v"/>
            </a:pPr>
            <a:r>
              <a:rPr lang="en-AU" sz="2400">
                <a:latin typeface="Arial Narrow" pitchFamily="34" charset="0"/>
              </a:rPr>
              <a:t>Computers</a:t>
            </a:r>
          </a:p>
          <a:p>
            <a:pPr lvl="1">
              <a:buFont typeface="Wingdings" pitchFamily="2" charset="2"/>
              <a:buChar char="v"/>
            </a:pPr>
            <a:r>
              <a:rPr lang="en-AU" sz="2400">
                <a:latin typeface="Arial Narrow" pitchFamily="34" charset="0"/>
              </a:rPr>
              <a:t>Store the data</a:t>
            </a:r>
          </a:p>
          <a:p>
            <a:pPr lvl="1">
              <a:buFont typeface="Wingdings" pitchFamily="2" charset="2"/>
              <a:buChar char="v"/>
            </a:pPr>
            <a:r>
              <a:rPr lang="en-AU" sz="2400">
                <a:latin typeface="Arial Narrow" pitchFamily="34" charset="0"/>
              </a:rPr>
              <a:t>Retrieve </a:t>
            </a:r>
          </a:p>
          <a:p>
            <a:pPr lvl="1">
              <a:buFont typeface="Wingdings" pitchFamily="2" charset="2"/>
              <a:buChar char="v"/>
            </a:pPr>
            <a:r>
              <a:rPr lang="en-AU" sz="2400">
                <a:latin typeface="Arial Narrow" pitchFamily="34" charset="0"/>
              </a:rPr>
              <a:t>Process </a:t>
            </a:r>
          </a:p>
          <a:p>
            <a:pPr lvl="1">
              <a:buFont typeface="Wingdings" pitchFamily="2" charset="2"/>
              <a:buChar char="v"/>
            </a:pPr>
            <a:r>
              <a:rPr lang="en-AU" sz="2400">
                <a:latin typeface="Arial Narrow" pitchFamily="34" charset="0"/>
              </a:rPr>
              <a:t>Output </a:t>
            </a:r>
          </a:p>
        </p:txBody>
      </p:sp>
      <p:sp>
        <p:nvSpPr>
          <p:cNvPr id="246793" name="Text Box 9"/>
          <p:cNvSpPr txBox="1">
            <a:spLocks noChangeArrowheads="1"/>
          </p:cNvSpPr>
          <p:nvPr/>
        </p:nvSpPr>
        <p:spPr bwMode="auto">
          <a:xfrm>
            <a:off x="1981200" y="1401763"/>
            <a:ext cx="325730" cy="461665"/>
          </a:xfrm>
          <a:prstGeom prst="rect">
            <a:avLst/>
          </a:prstGeom>
          <a:noFill/>
          <a:ln w="9525">
            <a:noFill/>
            <a:miter lim="800000"/>
            <a:headEnd/>
            <a:tailEnd/>
          </a:ln>
          <a:effectLst/>
        </p:spPr>
        <p:txBody>
          <a:bodyPr wrap="none">
            <a:spAutoFit/>
          </a:bodyPr>
          <a:lstStyle/>
          <a:p>
            <a:r>
              <a:rPr lang="en-US" sz="2400">
                <a:latin typeface="Arial Narrow" pitchFamily="34" charset="0"/>
              </a:rPr>
              <a:t>?</a:t>
            </a:r>
          </a:p>
        </p:txBody>
      </p:sp>
      <p:grpSp>
        <p:nvGrpSpPr>
          <p:cNvPr id="3" name="Group 10"/>
          <p:cNvGrpSpPr>
            <a:grpSpLocks/>
          </p:cNvGrpSpPr>
          <p:nvPr/>
        </p:nvGrpSpPr>
        <p:grpSpPr bwMode="auto">
          <a:xfrm>
            <a:off x="3352800" y="1447800"/>
            <a:ext cx="5181600" cy="3997325"/>
            <a:chOff x="2112" y="912"/>
            <a:chExt cx="3264" cy="2518"/>
          </a:xfrm>
        </p:grpSpPr>
        <p:grpSp>
          <p:nvGrpSpPr>
            <p:cNvPr id="4" name="Group 11"/>
            <p:cNvGrpSpPr>
              <a:grpSpLocks/>
            </p:cNvGrpSpPr>
            <p:nvPr/>
          </p:nvGrpSpPr>
          <p:grpSpPr bwMode="auto">
            <a:xfrm>
              <a:off x="4769" y="912"/>
              <a:ext cx="607" cy="2518"/>
              <a:chOff x="4608" y="960"/>
              <a:chExt cx="607" cy="2518"/>
            </a:xfrm>
          </p:grpSpPr>
          <p:pic>
            <p:nvPicPr>
              <p:cNvPr id="246796" name="Picture 12" descr="AG00282_"/>
              <p:cNvPicPr>
                <a:picLocks noChangeAspect="1" noChangeArrowheads="1" noCrop="1"/>
              </p:cNvPicPr>
              <p:nvPr/>
            </p:nvPicPr>
            <p:blipFill>
              <a:blip r:embed="rId4" cstate="print"/>
              <a:srcRect/>
              <a:stretch>
                <a:fillRect/>
              </a:stretch>
            </p:blipFill>
            <p:spPr bwMode="auto">
              <a:xfrm>
                <a:off x="4608" y="960"/>
                <a:ext cx="511" cy="454"/>
              </a:xfrm>
              <a:prstGeom prst="rect">
                <a:avLst/>
              </a:prstGeom>
              <a:noFill/>
            </p:spPr>
          </p:pic>
          <p:pic>
            <p:nvPicPr>
              <p:cNvPr id="246797" name="Picture 13" descr="AG00282_"/>
              <p:cNvPicPr>
                <a:picLocks noChangeAspect="1" noChangeArrowheads="1" noCrop="1"/>
              </p:cNvPicPr>
              <p:nvPr/>
            </p:nvPicPr>
            <p:blipFill>
              <a:blip r:embed="rId4" cstate="print"/>
              <a:srcRect/>
              <a:stretch>
                <a:fillRect/>
              </a:stretch>
            </p:blipFill>
            <p:spPr bwMode="auto">
              <a:xfrm>
                <a:off x="4608" y="1632"/>
                <a:ext cx="511" cy="454"/>
              </a:xfrm>
              <a:prstGeom prst="rect">
                <a:avLst/>
              </a:prstGeom>
              <a:noFill/>
            </p:spPr>
          </p:pic>
          <p:pic>
            <p:nvPicPr>
              <p:cNvPr id="246798" name="Picture 14" descr="AG00282_"/>
              <p:cNvPicPr>
                <a:picLocks noChangeAspect="1" noChangeArrowheads="1" noCrop="1"/>
              </p:cNvPicPr>
              <p:nvPr/>
            </p:nvPicPr>
            <p:blipFill>
              <a:blip r:embed="rId4" cstate="print"/>
              <a:srcRect/>
              <a:stretch>
                <a:fillRect/>
              </a:stretch>
            </p:blipFill>
            <p:spPr bwMode="auto">
              <a:xfrm>
                <a:off x="4656" y="2330"/>
                <a:ext cx="511" cy="454"/>
              </a:xfrm>
              <a:prstGeom prst="rect">
                <a:avLst/>
              </a:prstGeom>
              <a:noFill/>
            </p:spPr>
          </p:pic>
          <p:pic>
            <p:nvPicPr>
              <p:cNvPr id="246799" name="Picture 15" descr="AG00282_"/>
              <p:cNvPicPr>
                <a:picLocks noChangeAspect="1" noChangeArrowheads="1" noCrop="1"/>
              </p:cNvPicPr>
              <p:nvPr/>
            </p:nvPicPr>
            <p:blipFill>
              <a:blip r:embed="rId4" cstate="print"/>
              <a:srcRect/>
              <a:stretch>
                <a:fillRect/>
              </a:stretch>
            </p:blipFill>
            <p:spPr bwMode="auto">
              <a:xfrm>
                <a:off x="4704" y="3024"/>
                <a:ext cx="511" cy="454"/>
              </a:xfrm>
              <a:prstGeom prst="rect">
                <a:avLst/>
              </a:prstGeom>
              <a:noFill/>
            </p:spPr>
          </p:pic>
        </p:grpSp>
        <p:grpSp>
          <p:nvGrpSpPr>
            <p:cNvPr id="5" name="Group 16"/>
            <p:cNvGrpSpPr>
              <a:grpSpLocks/>
            </p:cNvGrpSpPr>
            <p:nvPr/>
          </p:nvGrpSpPr>
          <p:grpSpPr bwMode="auto">
            <a:xfrm>
              <a:off x="2112" y="1187"/>
              <a:ext cx="2592" cy="2064"/>
              <a:chOff x="2112" y="1187"/>
              <a:chExt cx="2592" cy="2064"/>
            </a:xfrm>
          </p:grpSpPr>
          <p:cxnSp>
            <p:nvCxnSpPr>
              <p:cNvPr id="246801" name="AutoShape 17"/>
              <p:cNvCxnSpPr>
                <a:cxnSpLocks noChangeShapeType="1"/>
                <a:stCxn id="0" idx="1"/>
              </p:cNvCxnSpPr>
              <p:nvPr/>
            </p:nvCxnSpPr>
            <p:spPr bwMode="auto">
              <a:xfrm rot="10800000" flipV="1">
                <a:off x="2160" y="1187"/>
                <a:ext cx="2448" cy="1165"/>
              </a:xfrm>
              <a:prstGeom prst="bentConnector3">
                <a:avLst>
                  <a:gd name="adj1" fmla="val 50000"/>
                </a:avLst>
              </a:prstGeom>
              <a:noFill/>
              <a:ln w="38100">
                <a:solidFill>
                  <a:schemeClr val="bg1"/>
                </a:solidFill>
                <a:miter lim="800000"/>
                <a:headEnd/>
                <a:tailEnd type="triangle" w="med" len="med"/>
              </a:ln>
              <a:effectLst/>
            </p:spPr>
          </p:cxnSp>
          <p:cxnSp>
            <p:nvCxnSpPr>
              <p:cNvPr id="246802" name="AutoShape 18"/>
              <p:cNvCxnSpPr>
                <a:cxnSpLocks noChangeShapeType="1"/>
                <a:stCxn id="0" idx="1"/>
              </p:cNvCxnSpPr>
              <p:nvPr/>
            </p:nvCxnSpPr>
            <p:spPr bwMode="auto">
              <a:xfrm rot="10800000">
                <a:off x="2160" y="2352"/>
                <a:ext cx="2544" cy="899"/>
              </a:xfrm>
              <a:prstGeom prst="bentConnector3">
                <a:avLst>
                  <a:gd name="adj1" fmla="val 51847"/>
                </a:avLst>
              </a:prstGeom>
              <a:noFill/>
              <a:ln w="38100">
                <a:solidFill>
                  <a:schemeClr val="bg1"/>
                </a:solidFill>
                <a:miter lim="800000"/>
                <a:headEnd/>
                <a:tailEnd type="triangle" w="med" len="med"/>
              </a:ln>
              <a:effectLst/>
            </p:spPr>
          </p:cxnSp>
          <p:cxnSp>
            <p:nvCxnSpPr>
              <p:cNvPr id="246803" name="AutoShape 19"/>
              <p:cNvCxnSpPr>
                <a:cxnSpLocks noChangeShapeType="1"/>
                <a:stCxn id="0" idx="1"/>
              </p:cNvCxnSpPr>
              <p:nvPr/>
            </p:nvCxnSpPr>
            <p:spPr bwMode="auto">
              <a:xfrm rot="10800000" flipV="1">
                <a:off x="2160" y="1859"/>
                <a:ext cx="2448" cy="493"/>
              </a:xfrm>
              <a:prstGeom prst="bentConnector3">
                <a:avLst>
                  <a:gd name="adj1" fmla="val 50000"/>
                </a:avLst>
              </a:prstGeom>
              <a:noFill/>
              <a:ln w="38100">
                <a:solidFill>
                  <a:schemeClr val="bg1"/>
                </a:solidFill>
                <a:miter lim="800000"/>
                <a:headEnd/>
                <a:tailEnd type="triangle" w="med" len="med"/>
              </a:ln>
              <a:effectLst/>
            </p:spPr>
          </p:cxnSp>
          <p:cxnSp>
            <p:nvCxnSpPr>
              <p:cNvPr id="246804" name="AutoShape 20"/>
              <p:cNvCxnSpPr>
                <a:cxnSpLocks noChangeShapeType="1"/>
                <a:stCxn id="0" idx="1"/>
              </p:cNvCxnSpPr>
              <p:nvPr/>
            </p:nvCxnSpPr>
            <p:spPr bwMode="auto">
              <a:xfrm rot="10800000">
                <a:off x="2160" y="2352"/>
                <a:ext cx="2496" cy="205"/>
              </a:xfrm>
              <a:prstGeom prst="bentConnector3">
                <a:avLst>
                  <a:gd name="adj1" fmla="val 50958"/>
                </a:avLst>
              </a:prstGeom>
              <a:noFill/>
              <a:ln w="38100">
                <a:solidFill>
                  <a:schemeClr val="bg1"/>
                </a:solidFill>
                <a:miter lim="800000"/>
                <a:headEnd/>
                <a:tailEnd type="triangle" w="med" len="med"/>
              </a:ln>
              <a:effectLst/>
            </p:spPr>
          </p:cxnSp>
          <p:sp>
            <p:nvSpPr>
              <p:cNvPr id="246805" name="AutoShape 21"/>
              <p:cNvSpPr>
                <a:spLocks noChangeArrowheads="1"/>
              </p:cNvSpPr>
              <p:nvPr/>
            </p:nvSpPr>
            <p:spPr bwMode="auto">
              <a:xfrm flipH="1">
                <a:off x="2112" y="2190"/>
                <a:ext cx="1296" cy="30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00"/>
                  </a:gs>
                  <a:gs pos="100000">
                    <a:srgbClr val="FFFFFF"/>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grpSp>
      </p:grpSp>
      <p:sp>
        <p:nvSpPr>
          <p:cNvPr id="246806" name="AutoShape 22"/>
          <p:cNvSpPr>
            <a:spLocks noChangeArrowheads="1"/>
          </p:cNvSpPr>
          <p:nvPr/>
        </p:nvSpPr>
        <p:spPr bwMode="auto">
          <a:xfrm>
            <a:off x="4267200" y="1447800"/>
            <a:ext cx="3581400" cy="4038600"/>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AU" sz="2400">
                <a:latin typeface="Arial Narrow" pitchFamily="34" charset="0"/>
              </a:rPr>
              <a:t>Processed </a:t>
            </a:r>
          </a:p>
          <a:p>
            <a:pPr algn="ctr"/>
            <a:r>
              <a:rPr lang="en-AU" sz="2400">
                <a:latin typeface="Arial Narrow" pitchFamily="34" charset="0"/>
              </a:rPr>
              <a:t>Data</a:t>
            </a:r>
          </a:p>
          <a:p>
            <a:pPr algn="ctr"/>
            <a:endParaRPr lang="en-AU" sz="2400">
              <a:latin typeface="Arial Narrow" pitchFamily="34" charset="0"/>
            </a:endParaRPr>
          </a:p>
          <a:p>
            <a:pPr algn="ctr"/>
            <a:r>
              <a:rPr lang="en-AU" sz="2400" b="1" u="sng">
                <a:latin typeface="Arial Narrow" pitchFamily="34" charset="0"/>
              </a:rPr>
              <a:t>Information</a:t>
            </a:r>
          </a:p>
        </p:txBody>
      </p:sp>
      <p:sp>
        <p:nvSpPr>
          <p:cNvPr id="246807" name="AutoShape 23"/>
          <p:cNvSpPr>
            <a:spLocks noChangeArrowheads="1"/>
          </p:cNvSpPr>
          <p:nvPr/>
        </p:nvSpPr>
        <p:spPr bwMode="auto">
          <a:xfrm>
            <a:off x="3581400" y="2867025"/>
            <a:ext cx="1219200"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bg1"/>
              </a:gs>
              <a:gs pos="100000">
                <a:srgbClr val="FF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246792"/>
                                        </p:tgtEl>
                                        <p:attrNameLst>
                                          <p:attrName>style.visibility</p:attrName>
                                        </p:attrNameLst>
                                      </p:cBhvr>
                                      <p:to>
                                        <p:strVal val="visible"/>
                                      </p:to>
                                    </p:set>
                                    <p:animEffect transition="in" filter="box(in)">
                                      <p:cBhvr>
                                        <p:cTn id="11" dur="500"/>
                                        <p:tgtEl>
                                          <p:spTgt spid="246792"/>
                                        </p:tgtEl>
                                      </p:cBhvr>
                                    </p:animEffect>
                                  </p:childTnLst>
                                </p:cTn>
                              </p:par>
                            </p:childTnLst>
                          </p:cTn>
                        </p:par>
                        <p:par>
                          <p:cTn id="12" fill="hold">
                            <p:stCondLst>
                              <p:cond delay="2000"/>
                            </p:stCondLst>
                            <p:childTnLst>
                              <p:par>
                                <p:cTn id="13" presetID="4" presetClass="entr" presetSubtype="16" fill="hold" grpId="0" nodeType="afterEffect">
                                  <p:stCondLst>
                                    <p:cond delay="1000"/>
                                  </p:stCondLst>
                                  <p:childTnLst>
                                    <p:set>
                                      <p:cBhvr>
                                        <p:cTn id="14" dur="1" fill="hold">
                                          <p:stCondLst>
                                            <p:cond delay="0"/>
                                          </p:stCondLst>
                                        </p:cTn>
                                        <p:tgtEl>
                                          <p:spTgt spid="246793"/>
                                        </p:tgtEl>
                                        <p:attrNameLst>
                                          <p:attrName>style.visibility</p:attrName>
                                        </p:attrNameLst>
                                      </p:cBhvr>
                                      <p:to>
                                        <p:strVal val="visible"/>
                                      </p:to>
                                    </p:set>
                                    <p:animEffect transition="in" filter="box(in)">
                                      <p:cBhvr>
                                        <p:cTn id="15" dur="500"/>
                                        <p:tgtEl>
                                          <p:spTgt spid="246793"/>
                                        </p:tgtEl>
                                      </p:cBhvr>
                                    </p:animEffect>
                                  </p:childTnLst>
                                  <p:subTnLst>
                                    <p:set>
                                      <p:cBhvr override="childStyle">
                                        <p:cTn dur="1" fill="hold" display="0" masterRel="nextClick" afterEffect="1"/>
                                        <p:tgtEl>
                                          <p:spTgt spid="246793"/>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46786"/>
                                        </p:tgtEl>
                                        <p:attrNameLst>
                                          <p:attrName>style.visibility</p:attrName>
                                        </p:attrNameLst>
                                      </p:cBhvr>
                                      <p:to>
                                        <p:strVal val="visible"/>
                                      </p:to>
                                    </p:set>
                                    <p:animEffect transition="in" filter="box(in)">
                                      <p:cBhvr>
                                        <p:cTn id="20" dur="500"/>
                                        <p:tgtEl>
                                          <p:spTgt spid="246786"/>
                                        </p:tgtEl>
                                      </p:cBhvr>
                                    </p:animEffect>
                                  </p:childTnLst>
                                  <p:subTnLst>
                                    <p:set>
                                      <p:cBhvr override="childStyle">
                                        <p:cTn dur="1" fill="hold" display="0" masterRel="nextClick" afterEffect="1"/>
                                        <p:tgtEl>
                                          <p:spTgt spid="24678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46807"/>
                                        </p:tgtEl>
                                        <p:attrNameLst>
                                          <p:attrName>style.visibility</p:attrName>
                                        </p:attrNameLst>
                                      </p:cBhvr>
                                      <p:to>
                                        <p:strVal val="visible"/>
                                      </p:to>
                                    </p:set>
                                    <p:animEffect transition="in" filter="box(in)">
                                      <p:cBhvr>
                                        <p:cTn id="30" dur="500"/>
                                        <p:tgtEl>
                                          <p:spTgt spid="246807"/>
                                        </p:tgtEl>
                                      </p:cBhvr>
                                    </p:animEffect>
                                  </p:childTnLst>
                                  <p:subTnLst>
                                    <p:set>
                                      <p:cBhvr override="childStyle">
                                        <p:cTn dur="1" fill="hold" display="0" masterRel="nextClick" afterEffect="1"/>
                                        <p:tgtEl>
                                          <p:spTgt spid="24680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46806"/>
                                        </p:tgtEl>
                                        <p:attrNameLst>
                                          <p:attrName>style.visibility</p:attrName>
                                        </p:attrNameLst>
                                      </p:cBhvr>
                                      <p:to>
                                        <p:strVal val="visible"/>
                                      </p:to>
                                    </p:set>
                                    <p:animEffect transition="in" filter="box(in)">
                                      <p:cBhvr>
                                        <p:cTn id="35" dur="500"/>
                                        <p:tgtEl>
                                          <p:spTgt spid="24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animBg="1"/>
      <p:bldP spid="246792" grpId="0" autoUpdateAnimBg="0"/>
      <p:bldP spid="246793" grpId="0" autoUpdateAnimBg="0"/>
      <p:bldP spid="246806" grpId="0" animBg="1" autoUpdateAnimBg="0"/>
      <p:bldP spid="24680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normAutofit/>
          </a:bodyPr>
          <a:lstStyle/>
          <a:p>
            <a:pPr algn="l"/>
            <a:r>
              <a:rPr lang="en-US" sz="3200" b="1" u="sng" dirty="0">
                <a:latin typeface="Arial Narrow" pitchFamily="34" charset="0"/>
              </a:rPr>
              <a:t>The Situation :</a:t>
            </a:r>
          </a:p>
        </p:txBody>
      </p:sp>
      <p:pic>
        <p:nvPicPr>
          <p:cNvPr id="247811" name="Picture 3" descr="j0178196"/>
          <p:cNvPicPr>
            <a:picLocks noChangeAspect="1" noChangeArrowheads="1" noCrop="1"/>
          </p:cNvPicPr>
          <p:nvPr/>
        </p:nvPicPr>
        <p:blipFill>
          <a:blip r:embed="rId2" cstate="print"/>
          <a:srcRect/>
          <a:stretch>
            <a:fillRect/>
          </a:stretch>
        </p:blipFill>
        <p:spPr bwMode="auto">
          <a:xfrm>
            <a:off x="914400" y="1447800"/>
            <a:ext cx="1463675" cy="1177925"/>
          </a:xfrm>
          <a:prstGeom prst="rect">
            <a:avLst/>
          </a:prstGeom>
          <a:noFill/>
        </p:spPr>
      </p:pic>
      <p:pic>
        <p:nvPicPr>
          <p:cNvPr id="247812" name="Picture 4" descr="j0178197"/>
          <p:cNvPicPr>
            <a:picLocks noChangeAspect="1" noChangeArrowheads="1" noCrop="1"/>
          </p:cNvPicPr>
          <p:nvPr/>
        </p:nvPicPr>
        <p:blipFill>
          <a:blip r:embed="rId3" cstate="print"/>
          <a:srcRect/>
          <a:stretch>
            <a:fillRect/>
          </a:stretch>
        </p:blipFill>
        <p:spPr bwMode="auto">
          <a:xfrm>
            <a:off x="3200400" y="1447800"/>
            <a:ext cx="1295400" cy="1062038"/>
          </a:xfrm>
          <a:prstGeom prst="rect">
            <a:avLst/>
          </a:prstGeom>
          <a:noFill/>
        </p:spPr>
      </p:pic>
      <p:pic>
        <p:nvPicPr>
          <p:cNvPr id="247813" name="Picture 5" descr="j0178197"/>
          <p:cNvPicPr>
            <a:picLocks noChangeAspect="1" noChangeArrowheads="1" noCrop="1"/>
          </p:cNvPicPr>
          <p:nvPr/>
        </p:nvPicPr>
        <p:blipFill>
          <a:blip r:embed="rId3" cstate="print"/>
          <a:srcRect/>
          <a:stretch>
            <a:fillRect/>
          </a:stretch>
        </p:blipFill>
        <p:spPr bwMode="auto">
          <a:xfrm>
            <a:off x="7086600" y="1524000"/>
            <a:ext cx="1295400" cy="1062038"/>
          </a:xfrm>
          <a:prstGeom prst="rect">
            <a:avLst/>
          </a:prstGeom>
          <a:noFill/>
        </p:spPr>
      </p:pic>
      <p:pic>
        <p:nvPicPr>
          <p:cNvPr id="247814" name="Picture 6" descr="j0178197"/>
          <p:cNvPicPr>
            <a:picLocks noChangeAspect="1" noChangeArrowheads="1" noCrop="1"/>
          </p:cNvPicPr>
          <p:nvPr/>
        </p:nvPicPr>
        <p:blipFill>
          <a:blip r:embed="rId3" cstate="print"/>
          <a:srcRect/>
          <a:stretch>
            <a:fillRect/>
          </a:stretch>
        </p:blipFill>
        <p:spPr bwMode="auto">
          <a:xfrm>
            <a:off x="7086600" y="4953000"/>
            <a:ext cx="1295400" cy="1062038"/>
          </a:xfrm>
          <a:prstGeom prst="rect">
            <a:avLst/>
          </a:prstGeom>
          <a:noFill/>
        </p:spPr>
      </p:pic>
      <p:pic>
        <p:nvPicPr>
          <p:cNvPr id="247815" name="Picture 7" descr="j0178197"/>
          <p:cNvPicPr>
            <a:picLocks noChangeAspect="1" noChangeArrowheads="1" noCrop="1"/>
          </p:cNvPicPr>
          <p:nvPr/>
        </p:nvPicPr>
        <p:blipFill>
          <a:blip r:embed="rId3" cstate="print"/>
          <a:srcRect/>
          <a:stretch>
            <a:fillRect/>
          </a:stretch>
        </p:blipFill>
        <p:spPr bwMode="auto">
          <a:xfrm>
            <a:off x="3200400" y="4953000"/>
            <a:ext cx="1295400" cy="1062038"/>
          </a:xfrm>
          <a:prstGeom prst="rect">
            <a:avLst/>
          </a:prstGeom>
          <a:noFill/>
        </p:spPr>
      </p:pic>
      <p:pic>
        <p:nvPicPr>
          <p:cNvPr id="247816" name="Picture 8" descr="j0178197"/>
          <p:cNvPicPr>
            <a:picLocks noChangeAspect="1" noChangeArrowheads="1" noCrop="1"/>
          </p:cNvPicPr>
          <p:nvPr/>
        </p:nvPicPr>
        <p:blipFill>
          <a:blip r:embed="rId3" cstate="print"/>
          <a:srcRect/>
          <a:stretch>
            <a:fillRect/>
          </a:stretch>
        </p:blipFill>
        <p:spPr bwMode="auto">
          <a:xfrm>
            <a:off x="838200" y="3200400"/>
            <a:ext cx="1295400" cy="1062038"/>
          </a:xfrm>
          <a:prstGeom prst="rect">
            <a:avLst/>
          </a:prstGeom>
          <a:noFill/>
        </p:spPr>
      </p:pic>
      <p:pic>
        <p:nvPicPr>
          <p:cNvPr id="247817" name="Picture 9" descr="j0178196"/>
          <p:cNvPicPr>
            <a:picLocks noChangeAspect="1" noChangeArrowheads="1" noCrop="1"/>
          </p:cNvPicPr>
          <p:nvPr/>
        </p:nvPicPr>
        <p:blipFill>
          <a:blip r:embed="rId2" cstate="print"/>
          <a:srcRect/>
          <a:stretch>
            <a:fillRect/>
          </a:stretch>
        </p:blipFill>
        <p:spPr bwMode="auto">
          <a:xfrm>
            <a:off x="838200" y="4876800"/>
            <a:ext cx="1463675" cy="1177925"/>
          </a:xfrm>
          <a:prstGeom prst="rect">
            <a:avLst/>
          </a:prstGeom>
          <a:noFill/>
        </p:spPr>
      </p:pic>
      <p:pic>
        <p:nvPicPr>
          <p:cNvPr id="247818" name="Picture 10" descr="j0178196"/>
          <p:cNvPicPr>
            <a:picLocks noChangeAspect="1" noChangeArrowheads="1" noCrop="1"/>
          </p:cNvPicPr>
          <p:nvPr/>
        </p:nvPicPr>
        <p:blipFill>
          <a:blip r:embed="rId2" cstate="print"/>
          <a:srcRect/>
          <a:stretch>
            <a:fillRect/>
          </a:stretch>
        </p:blipFill>
        <p:spPr bwMode="auto">
          <a:xfrm>
            <a:off x="5105400" y="4876800"/>
            <a:ext cx="1463675" cy="1177925"/>
          </a:xfrm>
          <a:prstGeom prst="rect">
            <a:avLst/>
          </a:prstGeom>
          <a:noFill/>
        </p:spPr>
      </p:pic>
      <p:pic>
        <p:nvPicPr>
          <p:cNvPr id="247819" name="Picture 11" descr="j0178196"/>
          <p:cNvPicPr>
            <a:picLocks noChangeAspect="1" noChangeArrowheads="1" noCrop="1"/>
          </p:cNvPicPr>
          <p:nvPr/>
        </p:nvPicPr>
        <p:blipFill>
          <a:blip r:embed="rId2" cstate="print"/>
          <a:srcRect/>
          <a:stretch>
            <a:fillRect/>
          </a:stretch>
        </p:blipFill>
        <p:spPr bwMode="auto">
          <a:xfrm>
            <a:off x="7070725" y="3200400"/>
            <a:ext cx="1463675" cy="1177925"/>
          </a:xfrm>
          <a:prstGeom prst="rect">
            <a:avLst/>
          </a:prstGeom>
          <a:noFill/>
        </p:spPr>
      </p:pic>
      <p:pic>
        <p:nvPicPr>
          <p:cNvPr id="247820" name="Picture 12" descr="j0178196"/>
          <p:cNvPicPr>
            <a:picLocks noChangeAspect="1" noChangeArrowheads="1" noCrop="1"/>
          </p:cNvPicPr>
          <p:nvPr/>
        </p:nvPicPr>
        <p:blipFill>
          <a:blip r:embed="rId2" cstate="print"/>
          <a:srcRect/>
          <a:stretch>
            <a:fillRect/>
          </a:stretch>
        </p:blipFill>
        <p:spPr bwMode="auto">
          <a:xfrm>
            <a:off x="5105400" y="1447800"/>
            <a:ext cx="1463675" cy="1177925"/>
          </a:xfrm>
          <a:prstGeom prst="rect">
            <a:avLst/>
          </a:prstGeom>
          <a:noFill/>
        </p:spPr>
      </p:pic>
      <p:sp>
        <p:nvSpPr>
          <p:cNvPr id="247821" name="Text Box 13"/>
          <p:cNvSpPr txBox="1">
            <a:spLocks noChangeArrowheads="1"/>
          </p:cNvSpPr>
          <p:nvPr/>
        </p:nvSpPr>
        <p:spPr bwMode="auto">
          <a:xfrm>
            <a:off x="2274888" y="3119438"/>
            <a:ext cx="4711546" cy="1815882"/>
          </a:xfrm>
          <a:prstGeom prst="rect">
            <a:avLst/>
          </a:prstGeom>
          <a:noFill/>
          <a:ln w="9525">
            <a:noFill/>
            <a:miter lim="800000"/>
            <a:headEnd/>
            <a:tailEnd/>
          </a:ln>
          <a:effectLst/>
        </p:spPr>
        <p:txBody>
          <a:bodyPr wrap="none">
            <a:spAutoFit/>
          </a:bodyPr>
          <a:lstStyle/>
          <a:p>
            <a:pPr>
              <a:buFont typeface="Wingdings" pitchFamily="2" charset="2"/>
              <a:buChar char="v"/>
            </a:pPr>
            <a:r>
              <a:rPr lang="en-US" sz="2800" dirty="0">
                <a:latin typeface="Arial Narrow" pitchFamily="34" charset="0"/>
              </a:rPr>
              <a:t>Stored his data in his computer</a:t>
            </a:r>
          </a:p>
          <a:p>
            <a:pPr>
              <a:buFont typeface="Wingdings" pitchFamily="2" charset="2"/>
              <a:buChar char="v"/>
            </a:pPr>
            <a:r>
              <a:rPr lang="en-US" sz="2800" dirty="0">
                <a:latin typeface="Arial Narrow" pitchFamily="34" charset="0"/>
              </a:rPr>
              <a:t>Retrieved it, whenever required</a:t>
            </a:r>
          </a:p>
          <a:p>
            <a:pPr>
              <a:buFont typeface="Wingdings" pitchFamily="2" charset="2"/>
              <a:buChar char="v"/>
            </a:pPr>
            <a:r>
              <a:rPr lang="en-US" sz="2800" dirty="0">
                <a:latin typeface="Arial Narrow" pitchFamily="34" charset="0"/>
              </a:rPr>
              <a:t>Upgraded data,  when required</a:t>
            </a:r>
          </a:p>
          <a:p>
            <a:pPr>
              <a:buFont typeface="Wingdings" pitchFamily="2" charset="2"/>
              <a:buChar char="v"/>
            </a:pPr>
            <a:r>
              <a:rPr lang="en-US" sz="2800" dirty="0">
                <a:latin typeface="Arial Narrow" pitchFamily="34" charset="0"/>
              </a:rPr>
              <a:t>Shared it with others, physically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7821"/>
                                        </p:tgtEl>
                                        <p:attrNameLst>
                                          <p:attrName>style.visibility</p:attrName>
                                        </p:attrNameLst>
                                      </p:cBhvr>
                                      <p:to>
                                        <p:strVal val="visible"/>
                                      </p:to>
                                    </p:set>
                                    <p:animEffect transition="in" filter="box(in)">
                                      <p:cBhvr>
                                        <p:cTn id="7" dur="500"/>
                                        <p:tgtEl>
                                          <p:spTgt spid="247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2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2"/>
          <p:cNvSpPr txBox="1">
            <a:spLocks noChangeArrowheads="1"/>
          </p:cNvSpPr>
          <p:nvPr/>
        </p:nvSpPr>
        <p:spPr bwMode="auto">
          <a:xfrm>
            <a:off x="304800" y="381000"/>
            <a:ext cx="6858000" cy="646331"/>
          </a:xfrm>
          <a:prstGeom prst="rect">
            <a:avLst/>
          </a:prstGeom>
          <a:noFill/>
          <a:ln w="9525">
            <a:noFill/>
            <a:miter lim="800000"/>
            <a:headEnd/>
            <a:tailEnd/>
          </a:ln>
        </p:spPr>
        <p:txBody>
          <a:bodyPr>
            <a:spAutoFit/>
          </a:bodyPr>
          <a:lstStyle/>
          <a:p>
            <a:r>
              <a:rPr lang="en-US" sz="3600" b="1" u="sng" dirty="0">
                <a:latin typeface="Arial Narrow" pitchFamily="34" charset="0"/>
              </a:rPr>
              <a:t>Section 43 read with sec 66</a:t>
            </a:r>
          </a:p>
        </p:txBody>
      </p:sp>
      <p:sp>
        <p:nvSpPr>
          <p:cNvPr id="251907" name="Text Box 3"/>
          <p:cNvSpPr txBox="1">
            <a:spLocks noChangeArrowheads="1"/>
          </p:cNvSpPr>
          <p:nvPr/>
        </p:nvSpPr>
        <p:spPr bwMode="auto">
          <a:xfrm>
            <a:off x="457200" y="990600"/>
            <a:ext cx="8458200" cy="5632311"/>
          </a:xfrm>
          <a:prstGeom prst="rect">
            <a:avLst/>
          </a:prstGeom>
          <a:noFill/>
          <a:ln w="9525">
            <a:noFill/>
            <a:miter lim="800000"/>
            <a:headEnd/>
            <a:tailEnd/>
          </a:ln>
        </p:spPr>
        <p:txBody>
          <a:bodyPr wrap="square">
            <a:spAutoFit/>
          </a:bodyPr>
          <a:lstStyle/>
          <a:p>
            <a:pPr>
              <a:buClr>
                <a:schemeClr val="tx1"/>
              </a:buClr>
              <a:buFont typeface="Wingdings" pitchFamily="2" charset="2"/>
              <a:buChar char="§"/>
            </a:pPr>
            <a:r>
              <a:rPr lang="en-US" sz="2400" dirty="0">
                <a:latin typeface="Arial Narrow" pitchFamily="34" charset="0"/>
              </a:rPr>
              <a:t>Without permission of owner of the computer</a:t>
            </a:r>
          </a:p>
          <a:p>
            <a:pPr lvl="1">
              <a:buClr>
                <a:schemeClr val="tx1"/>
              </a:buClr>
              <a:buFont typeface="Wingdings" pitchFamily="2" charset="2"/>
              <a:buChar char="§"/>
            </a:pPr>
            <a:r>
              <a:rPr lang="en-US" sz="2400" dirty="0">
                <a:latin typeface="Arial Narrow" pitchFamily="34" charset="0"/>
              </a:rPr>
              <a:t>  Secures access </a:t>
            </a:r>
          </a:p>
          <a:p>
            <a:pPr lvl="1">
              <a:buClr>
                <a:schemeClr val="tx1"/>
              </a:buClr>
              <a:buFont typeface="Wingdings" pitchFamily="2" charset="2"/>
              <a:buChar char="§"/>
            </a:pPr>
            <a:r>
              <a:rPr lang="en-US" sz="2400" dirty="0">
                <a:latin typeface="Arial Narrow" pitchFamily="34" charset="0"/>
              </a:rPr>
              <a:t>  Downloads, copies, extracts any data</a:t>
            </a:r>
          </a:p>
          <a:p>
            <a:pPr lvl="1">
              <a:buClr>
                <a:schemeClr val="tx1"/>
              </a:buClr>
              <a:buFont typeface="Wingdings" pitchFamily="2" charset="2"/>
              <a:buChar char="§"/>
            </a:pPr>
            <a:r>
              <a:rPr lang="en-US" sz="2400" dirty="0">
                <a:latin typeface="Arial Narrow" pitchFamily="34" charset="0"/>
              </a:rPr>
              <a:t>  Introduces viruses</a:t>
            </a:r>
          </a:p>
          <a:p>
            <a:pPr lvl="1">
              <a:buClr>
                <a:schemeClr val="tx1"/>
              </a:buClr>
              <a:buFont typeface="Wingdings" pitchFamily="2" charset="2"/>
              <a:buChar char="§"/>
            </a:pPr>
            <a:r>
              <a:rPr lang="en-US" sz="2400" dirty="0">
                <a:latin typeface="Arial Narrow" pitchFamily="34" charset="0"/>
              </a:rPr>
              <a:t>  Damages or causes to be damaged any computer</a:t>
            </a:r>
          </a:p>
          <a:p>
            <a:pPr lvl="1">
              <a:buClr>
                <a:schemeClr val="tx1"/>
              </a:buClr>
              <a:buFont typeface="Wingdings" pitchFamily="2" charset="2"/>
              <a:buChar char="§"/>
            </a:pPr>
            <a:r>
              <a:rPr lang="en-US" sz="2400" dirty="0">
                <a:latin typeface="Arial Narrow" pitchFamily="34" charset="0"/>
              </a:rPr>
              <a:t>  Disrupts or causes disruption of any computer</a:t>
            </a:r>
          </a:p>
          <a:p>
            <a:pPr lvl="1">
              <a:buClr>
                <a:schemeClr val="tx1"/>
              </a:buClr>
              <a:buFont typeface="Wingdings" pitchFamily="2" charset="2"/>
              <a:buChar char="§"/>
            </a:pPr>
            <a:r>
              <a:rPr lang="en-US" sz="2400" dirty="0">
                <a:latin typeface="Arial Narrow" pitchFamily="34" charset="0"/>
              </a:rPr>
              <a:t>  Denies or causes denial of access </a:t>
            </a:r>
          </a:p>
          <a:p>
            <a:pPr lvl="1">
              <a:buClr>
                <a:schemeClr val="tx1"/>
              </a:buClr>
              <a:buFont typeface="Wingdings" pitchFamily="2" charset="2"/>
              <a:buChar char="§"/>
            </a:pPr>
            <a:r>
              <a:rPr lang="en-US" sz="2400" dirty="0">
                <a:latin typeface="Arial Narrow" pitchFamily="34" charset="0"/>
              </a:rPr>
              <a:t>  Helps any person to do any thing above</a:t>
            </a:r>
          </a:p>
          <a:p>
            <a:pPr lvl="1">
              <a:buClr>
                <a:schemeClr val="tx1"/>
              </a:buClr>
              <a:buFont typeface="Wingdings" pitchFamily="2" charset="2"/>
              <a:buChar char="§"/>
            </a:pPr>
            <a:r>
              <a:rPr lang="en-US" sz="2400" dirty="0">
                <a:latin typeface="Arial Narrow" pitchFamily="34" charset="0"/>
              </a:rPr>
              <a:t>  Charges the services availed by a person to the account of another person</a:t>
            </a:r>
          </a:p>
          <a:p>
            <a:pPr lvl="1">
              <a:buClr>
                <a:schemeClr val="tx1"/>
              </a:buClr>
              <a:buFont typeface="Wingdings" pitchFamily="2" charset="2"/>
              <a:buChar char="§"/>
            </a:pPr>
            <a:r>
              <a:rPr lang="en-US" sz="2400" dirty="0">
                <a:latin typeface="Arial Narrow" pitchFamily="34" charset="0"/>
              </a:rPr>
              <a:t>  steals, conceals, destroys or alters or causes any person to steal, conceal, destroy or alter any computers source </a:t>
            </a:r>
            <a:r>
              <a:rPr lang="en-US" sz="2400" dirty="0" smtClean="0">
                <a:latin typeface="Arial Narrow" pitchFamily="34" charset="0"/>
              </a:rPr>
              <a:t>code</a:t>
            </a:r>
          </a:p>
          <a:p>
            <a:pPr lvl="1">
              <a:buClr>
                <a:schemeClr val="tx1"/>
              </a:buClr>
              <a:buFont typeface="Wingdings" pitchFamily="2" charset="2"/>
              <a:buChar char="§"/>
            </a:pPr>
            <a:endParaRPr lang="en-US" sz="2400" dirty="0" smtClean="0">
              <a:latin typeface="Arial Narrow" pitchFamily="34" charset="0"/>
            </a:endParaRPr>
          </a:p>
          <a:p>
            <a:pPr lvl="1">
              <a:buClr>
                <a:schemeClr val="tx1"/>
              </a:buClr>
              <a:buFont typeface="Wingdings" pitchFamily="2" charset="2"/>
              <a:buChar char="§"/>
            </a:pPr>
            <a:endParaRPr lang="en-US" sz="2400" dirty="0">
              <a:latin typeface="Arial Narrow" pitchFamily="34" charset="0"/>
            </a:endParaRPr>
          </a:p>
          <a:p>
            <a:pPr lvl="1">
              <a:buClr>
                <a:schemeClr val="tx1"/>
              </a:buClr>
              <a:buFont typeface="Wingdings" pitchFamily="2" charset="2"/>
              <a:buChar char="§"/>
            </a:pPr>
            <a:r>
              <a:rPr lang="en-US" sz="2400" b="1" dirty="0" smtClean="0">
                <a:latin typeface="Arial Narrow" pitchFamily="34" charset="0"/>
              </a:rPr>
              <a:t>Three </a:t>
            </a:r>
            <a:r>
              <a:rPr lang="en-US" sz="2400" b="1" dirty="0">
                <a:latin typeface="Arial Narrow" pitchFamily="34" charset="0"/>
              </a:rPr>
              <a:t>years / fine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51907">
                                            <p:txEl>
                                              <p:pRg st="0" end="0"/>
                                            </p:txEl>
                                          </p:spTgt>
                                        </p:tgtEl>
                                        <p:attrNameLst>
                                          <p:attrName>style.visibility</p:attrName>
                                        </p:attrNameLst>
                                      </p:cBhvr>
                                      <p:to>
                                        <p:strVal val="visible"/>
                                      </p:to>
                                    </p:set>
                                    <p:animEffect transition="in" filter="box(out)">
                                      <p:cBhvr>
                                        <p:cTn id="7" dur="500"/>
                                        <p:tgtEl>
                                          <p:spTgt spid="251907">
                                            <p:txEl>
                                              <p:pRg st="0" end="0"/>
                                            </p:txEl>
                                          </p:spTgt>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51907">
                                            <p:txEl>
                                              <p:pRg st="1" end="1"/>
                                            </p:txEl>
                                          </p:spTgt>
                                        </p:tgtEl>
                                        <p:attrNameLst>
                                          <p:attrName>style.visibility</p:attrName>
                                        </p:attrNameLst>
                                      </p:cBhvr>
                                      <p:to>
                                        <p:strVal val="visible"/>
                                      </p:to>
                                    </p:set>
                                    <p:animEffect transition="in" filter="box(out)">
                                      <p:cBhvr>
                                        <p:cTn id="11" dur="500"/>
                                        <p:tgtEl>
                                          <p:spTgt spid="251907">
                                            <p:txEl>
                                              <p:pRg st="1" end="1"/>
                                            </p:txEl>
                                          </p:spTgt>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51907">
                                            <p:txEl>
                                              <p:pRg st="2" end="2"/>
                                            </p:txEl>
                                          </p:spTgt>
                                        </p:tgtEl>
                                        <p:attrNameLst>
                                          <p:attrName>style.visibility</p:attrName>
                                        </p:attrNameLst>
                                      </p:cBhvr>
                                      <p:to>
                                        <p:strVal val="visible"/>
                                      </p:to>
                                    </p:set>
                                    <p:animEffect transition="in" filter="box(out)">
                                      <p:cBhvr>
                                        <p:cTn id="15" dur="500"/>
                                        <p:tgtEl>
                                          <p:spTgt spid="251907">
                                            <p:txEl>
                                              <p:pRg st="2" end="2"/>
                                            </p:txEl>
                                          </p:spTgt>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251907">
                                            <p:txEl>
                                              <p:pRg st="3" end="3"/>
                                            </p:txEl>
                                          </p:spTgt>
                                        </p:tgtEl>
                                        <p:attrNameLst>
                                          <p:attrName>style.visibility</p:attrName>
                                        </p:attrNameLst>
                                      </p:cBhvr>
                                      <p:to>
                                        <p:strVal val="visible"/>
                                      </p:to>
                                    </p:set>
                                    <p:animEffect transition="in" filter="box(out)">
                                      <p:cBhvr>
                                        <p:cTn id="19" dur="500"/>
                                        <p:tgtEl>
                                          <p:spTgt spid="251907">
                                            <p:txEl>
                                              <p:pRg st="3" end="3"/>
                                            </p:txEl>
                                          </p:spTgt>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251907">
                                            <p:txEl>
                                              <p:pRg st="4" end="4"/>
                                            </p:txEl>
                                          </p:spTgt>
                                        </p:tgtEl>
                                        <p:attrNameLst>
                                          <p:attrName>style.visibility</p:attrName>
                                        </p:attrNameLst>
                                      </p:cBhvr>
                                      <p:to>
                                        <p:strVal val="visible"/>
                                      </p:to>
                                    </p:set>
                                    <p:animEffect transition="in" filter="box(out)">
                                      <p:cBhvr>
                                        <p:cTn id="23" dur="500"/>
                                        <p:tgtEl>
                                          <p:spTgt spid="251907">
                                            <p:txEl>
                                              <p:pRg st="4" end="4"/>
                                            </p:txEl>
                                          </p:spTgt>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251907">
                                            <p:txEl>
                                              <p:pRg st="5" end="5"/>
                                            </p:txEl>
                                          </p:spTgt>
                                        </p:tgtEl>
                                        <p:attrNameLst>
                                          <p:attrName>style.visibility</p:attrName>
                                        </p:attrNameLst>
                                      </p:cBhvr>
                                      <p:to>
                                        <p:strVal val="visible"/>
                                      </p:to>
                                    </p:set>
                                    <p:animEffect transition="in" filter="box(out)">
                                      <p:cBhvr>
                                        <p:cTn id="27" dur="500"/>
                                        <p:tgtEl>
                                          <p:spTgt spid="251907">
                                            <p:txEl>
                                              <p:pRg st="5" end="5"/>
                                            </p:txEl>
                                          </p:spTgt>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251907">
                                            <p:txEl>
                                              <p:pRg st="6" end="6"/>
                                            </p:txEl>
                                          </p:spTgt>
                                        </p:tgtEl>
                                        <p:attrNameLst>
                                          <p:attrName>style.visibility</p:attrName>
                                        </p:attrNameLst>
                                      </p:cBhvr>
                                      <p:to>
                                        <p:strVal val="visible"/>
                                      </p:to>
                                    </p:set>
                                    <p:animEffect transition="in" filter="box(out)">
                                      <p:cBhvr>
                                        <p:cTn id="31" dur="500"/>
                                        <p:tgtEl>
                                          <p:spTgt spid="251907">
                                            <p:txEl>
                                              <p:pRg st="6" end="6"/>
                                            </p:txEl>
                                          </p:spTgt>
                                        </p:tgtEl>
                                      </p:cBhvr>
                                    </p:animEffect>
                                  </p:childTnLst>
                                </p:cTn>
                              </p:par>
                            </p:childTnLst>
                          </p:cTn>
                        </p:par>
                        <p:par>
                          <p:cTn id="32" fill="hold">
                            <p:stCondLst>
                              <p:cond delay="3500"/>
                            </p:stCondLst>
                            <p:childTnLst>
                              <p:par>
                                <p:cTn id="33" presetID="4" presetClass="entr" presetSubtype="32" fill="hold" grpId="0" nodeType="afterEffect">
                                  <p:stCondLst>
                                    <p:cond delay="0"/>
                                  </p:stCondLst>
                                  <p:childTnLst>
                                    <p:set>
                                      <p:cBhvr>
                                        <p:cTn id="34" dur="1" fill="hold">
                                          <p:stCondLst>
                                            <p:cond delay="0"/>
                                          </p:stCondLst>
                                        </p:cTn>
                                        <p:tgtEl>
                                          <p:spTgt spid="251907">
                                            <p:txEl>
                                              <p:pRg st="7" end="7"/>
                                            </p:txEl>
                                          </p:spTgt>
                                        </p:tgtEl>
                                        <p:attrNameLst>
                                          <p:attrName>style.visibility</p:attrName>
                                        </p:attrNameLst>
                                      </p:cBhvr>
                                      <p:to>
                                        <p:strVal val="visible"/>
                                      </p:to>
                                    </p:set>
                                    <p:animEffect transition="in" filter="box(out)">
                                      <p:cBhvr>
                                        <p:cTn id="35" dur="500"/>
                                        <p:tgtEl>
                                          <p:spTgt spid="251907">
                                            <p:txEl>
                                              <p:pRg st="7" end="7"/>
                                            </p:txEl>
                                          </p:spTgt>
                                        </p:tgtEl>
                                      </p:cBhvr>
                                    </p:animEffect>
                                  </p:childTnLst>
                                </p:cTn>
                              </p:par>
                            </p:childTnLst>
                          </p:cTn>
                        </p:par>
                        <p:par>
                          <p:cTn id="36" fill="hold">
                            <p:stCondLst>
                              <p:cond delay="4000"/>
                            </p:stCondLst>
                            <p:childTnLst>
                              <p:par>
                                <p:cTn id="37" presetID="4" presetClass="entr" presetSubtype="32" fill="hold" grpId="0" nodeType="afterEffect">
                                  <p:stCondLst>
                                    <p:cond delay="0"/>
                                  </p:stCondLst>
                                  <p:childTnLst>
                                    <p:set>
                                      <p:cBhvr>
                                        <p:cTn id="38" dur="1" fill="hold">
                                          <p:stCondLst>
                                            <p:cond delay="0"/>
                                          </p:stCondLst>
                                        </p:cTn>
                                        <p:tgtEl>
                                          <p:spTgt spid="251907">
                                            <p:txEl>
                                              <p:pRg st="8" end="8"/>
                                            </p:txEl>
                                          </p:spTgt>
                                        </p:tgtEl>
                                        <p:attrNameLst>
                                          <p:attrName>style.visibility</p:attrName>
                                        </p:attrNameLst>
                                      </p:cBhvr>
                                      <p:to>
                                        <p:strVal val="visible"/>
                                      </p:to>
                                    </p:set>
                                    <p:animEffect transition="in" filter="box(out)">
                                      <p:cBhvr>
                                        <p:cTn id="39" dur="500"/>
                                        <p:tgtEl>
                                          <p:spTgt spid="251907">
                                            <p:txEl>
                                              <p:pRg st="8" end="8"/>
                                            </p:txEl>
                                          </p:spTgt>
                                        </p:tgtEl>
                                      </p:cBhvr>
                                    </p:animEffect>
                                  </p:childTnLst>
                                </p:cTn>
                              </p:par>
                            </p:childTnLst>
                          </p:cTn>
                        </p:par>
                        <p:par>
                          <p:cTn id="40" fill="hold">
                            <p:stCondLst>
                              <p:cond delay="4500"/>
                            </p:stCondLst>
                            <p:childTnLst>
                              <p:par>
                                <p:cTn id="41" presetID="4" presetClass="entr" presetSubtype="32" fill="hold" grpId="0" nodeType="afterEffect">
                                  <p:stCondLst>
                                    <p:cond delay="0"/>
                                  </p:stCondLst>
                                  <p:childTnLst>
                                    <p:set>
                                      <p:cBhvr>
                                        <p:cTn id="42" dur="1" fill="hold">
                                          <p:stCondLst>
                                            <p:cond delay="0"/>
                                          </p:stCondLst>
                                        </p:cTn>
                                        <p:tgtEl>
                                          <p:spTgt spid="251907">
                                            <p:txEl>
                                              <p:pRg st="9" end="9"/>
                                            </p:txEl>
                                          </p:spTgt>
                                        </p:tgtEl>
                                        <p:attrNameLst>
                                          <p:attrName>style.visibility</p:attrName>
                                        </p:attrNameLst>
                                      </p:cBhvr>
                                      <p:to>
                                        <p:strVal val="visible"/>
                                      </p:to>
                                    </p:set>
                                    <p:animEffect transition="in" filter="box(out)">
                                      <p:cBhvr>
                                        <p:cTn id="43" dur="500"/>
                                        <p:tgtEl>
                                          <p:spTgt spid="251907">
                                            <p:txEl>
                                              <p:pRg st="9" end="9"/>
                                            </p:txEl>
                                          </p:spTgt>
                                        </p:tgtEl>
                                      </p:cBhvr>
                                    </p:animEffect>
                                  </p:childTnLst>
                                </p:cTn>
                              </p:par>
                            </p:childTnLst>
                          </p:cTn>
                        </p:par>
                        <p:par>
                          <p:cTn id="44" fill="hold">
                            <p:stCondLst>
                              <p:cond delay="5000"/>
                            </p:stCondLst>
                            <p:childTnLst>
                              <p:par>
                                <p:cTn id="45" presetID="4" presetClass="entr" presetSubtype="32" fill="hold" grpId="0" nodeType="afterEffect">
                                  <p:stCondLst>
                                    <p:cond delay="0"/>
                                  </p:stCondLst>
                                  <p:childTnLst>
                                    <p:set>
                                      <p:cBhvr>
                                        <p:cTn id="46" dur="1" fill="hold">
                                          <p:stCondLst>
                                            <p:cond delay="0"/>
                                          </p:stCondLst>
                                        </p:cTn>
                                        <p:tgtEl>
                                          <p:spTgt spid="251907">
                                            <p:txEl>
                                              <p:pRg st="12" end="12"/>
                                            </p:txEl>
                                          </p:spTgt>
                                        </p:tgtEl>
                                        <p:attrNameLst>
                                          <p:attrName>style.visibility</p:attrName>
                                        </p:attrNameLst>
                                      </p:cBhvr>
                                      <p:to>
                                        <p:strVal val="visible"/>
                                      </p:to>
                                    </p:set>
                                    <p:animEffect transition="in" filter="box(out)">
                                      <p:cBhvr>
                                        <p:cTn id="47" dur="500"/>
                                        <p:tgtEl>
                                          <p:spTgt spid="25190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uild="p" autoUpdateAnimBg="0" advAuto="1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normAutofit/>
          </a:bodyPr>
          <a:lstStyle/>
          <a:p>
            <a:pPr algn="l"/>
            <a:r>
              <a:rPr lang="en-US" sz="3200" b="1" u="sng" dirty="0">
                <a:latin typeface="Arial Narrow" pitchFamily="34" charset="0"/>
              </a:rPr>
              <a:t>New types of </a:t>
            </a:r>
            <a:r>
              <a:rPr lang="en-US" sz="3200" b="1" u="sng" dirty="0" smtClean="0">
                <a:latin typeface="Arial Narrow" pitchFamily="34" charset="0"/>
              </a:rPr>
              <a:t>opportunities </a:t>
            </a:r>
            <a:r>
              <a:rPr lang="en-US" sz="3200" b="1" u="sng" dirty="0">
                <a:latin typeface="Arial Narrow" pitchFamily="34" charset="0"/>
              </a:rPr>
              <a:t>- I</a:t>
            </a:r>
          </a:p>
        </p:txBody>
      </p:sp>
      <p:sp>
        <p:nvSpPr>
          <p:cNvPr id="461827" name="Rectangle 3"/>
          <p:cNvSpPr>
            <a:spLocks noGrp="1" noChangeArrowheads="1"/>
          </p:cNvSpPr>
          <p:nvPr>
            <p:ph type="body" idx="1"/>
          </p:nvPr>
        </p:nvSpPr>
        <p:spPr>
          <a:xfrm>
            <a:off x="457200" y="1219200"/>
            <a:ext cx="8229600" cy="4525963"/>
          </a:xfrm>
        </p:spPr>
        <p:txBody>
          <a:bodyPr>
            <a:noAutofit/>
          </a:bodyPr>
          <a:lstStyle/>
          <a:p>
            <a:r>
              <a:rPr lang="en-US" sz="2800" u="sng" dirty="0" smtClean="0">
                <a:latin typeface="Arial Narrow" pitchFamily="34" charset="0"/>
              </a:rPr>
              <a:t>Contents </a:t>
            </a:r>
            <a:r>
              <a:rPr lang="en-US" sz="2800" u="sng" dirty="0">
                <a:latin typeface="Arial Narrow" pitchFamily="34" charset="0"/>
              </a:rPr>
              <a:t>of computer is a target</a:t>
            </a:r>
          </a:p>
          <a:p>
            <a:pPr lvl="1"/>
            <a:r>
              <a:rPr lang="en-US" dirty="0">
                <a:latin typeface="Arial Narrow" pitchFamily="34" charset="0"/>
              </a:rPr>
              <a:t>   </a:t>
            </a:r>
            <a:r>
              <a:rPr lang="en-US" u="sng" dirty="0">
                <a:latin typeface="Arial Narrow" pitchFamily="34" charset="0"/>
              </a:rPr>
              <a:t>Recovery of deleted Data</a:t>
            </a:r>
            <a:r>
              <a:rPr lang="en-US" dirty="0">
                <a:latin typeface="Arial Narrow" pitchFamily="34" charset="0"/>
              </a:rPr>
              <a:t>    </a:t>
            </a:r>
          </a:p>
          <a:p>
            <a:pPr lvl="1"/>
            <a:r>
              <a:rPr lang="en-US" dirty="0">
                <a:latin typeface="Arial Narrow" pitchFamily="34" charset="0"/>
              </a:rPr>
              <a:t>   Unlawful access</a:t>
            </a:r>
          </a:p>
          <a:p>
            <a:pPr lvl="1"/>
            <a:r>
              <a:rPr lang="en-US" dirty="0">
                <a:latin typeface="Arial Narrow" pitchFamily="34" charset="0"/>
              </a:rPr>
              <a:t>    Theft </a:t>
            </a:r>
          </a:p>
          <a:p>
            <a:pPr lvl="2"/>
            <a:r>
              <a:rPr lang="en-US" sz="2800" dirty="0">
                <a:latin typeface="Arial Narrow" pitchFamily="34" charset="0"/>
              </a:rPr>
              <a:t>    Intellectual Property</a:t>
            </a:r>
          </a:p>
          <a:p>
            <a:pPr lvl="2"/>
            <a:r>
              <a:rPr lang="en-US" sz="2800" dirty="0">
                <a:latin typeface="Arial Narrow" pitchFamily="34" charset="0"/>
              </a:rPr>
              <a:t>    Sensitive Information</a:t>
            </a:r>
          </a:p>
          <a:p>
            <a:pPr lvl="1"/>
            <a:r>
              <a:rPr lang="en-US" dirty="0">
                <a:latin typeface="Arial Narrow" pitchFamily="34" charset="0"/>
              </a:rPr>
              <a:t>    Blackmail based on stolen information</a:t>
            </a:r>
          </a:p>
          <a:p>
            <a:pPr lvl="1"/>
            <a:r>
              <a:rPr lang="en-US" dirty="0">
                <a:latin typeface="Arial Narrow" pitchFamily="34" charset="0"/>
              </a:rPr>
              <a:t>    Unlawful changing, altering of Records</a:t>
            </a:r>
          </a:p>
          <a:p>
            <a:pPr lvl="1"/>
            <a:r>
              <a:rPr lang="en-US" dirty="0">
                <a:latin typeface="Arial Narrow" pitchFamily="34" charset="0"/>
              </a:rPr>
              <a:t>    Sale of stolen sensitive records</a:t>
            </a:r>
          </a:p>
          <a:p>
            <a:pPr lvl="1"/>
            <a:r>
              <a:rPr lang="en-US" dirty="0">
                <a:latin typeface="Arial Narrow" pitchFamily="34" charset="0"/>
              </a:rPr>
              <a:t>    Techno - trespass – walking through a computer</a:t>
            </a:r>
          </a:p>
          <a:p>
            <a:pPr lvl="2"/>
            <a:r>
              <a:rPr lang="en-US" sz="2800" dirty="0">
                <a:latin typeface="Arial Narrow" pitchFamily="34" charset="0"/>
              </a:rPr>
              <a:t>    Infringement on privacy</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p:txBody>
          <a:bodyPr>
            <a:normAutofit/>
          </a:bodyPr>
          <a:lstStyle/>
          <a:p>
            <a:pPr algn="l"/>
            <a:r>
              <a:rPr lang="en-US" sz="3200" b="1" u="sng" dirty="0">
                <a:latin typeface="Arial Narrow" pitchFamily="34" charset="0"/>
              </a:rPr>
              <a:t>Tools : Key logger</a:t>
            </a:r>
          </a:p>
        </p:txBody>
      </p:sp>
      <p:sp>
        <p:nvSpPr>
          <p:cNvPr id="591875" name="Rectangle 3"/>
          <p:cNvSpPr>
            <a:spLocks noGrp="1" noChangeArrowheads="1"/>
          </p:cNvSpPr>
          <p:nvPr>
            <p:ph type="body" idx="1"/>
          </p:nvPr>
        </p:nvSpPr>
        <p:spPr>
          <a:xfrm>
            <a:off x="457200" y="1295400"/>
            <a:ext cx="8229600" cy="4525963"/>
          </a:xfrm>
        </p:spPr>
        <p:txBody>
          <a:bodyPr>
            <a:normAutofit/>
          </a:bodyPr>
          <a:lstStyle/>
          <a:p>
            <a:r>
              <a:rPr lang="en-US" sz="2800" dirty="0">
                <a:latin typeface="Arial Narrow" pitchFamily="34" charset="0"/>
              </a:rPr>
              <a:t>Capture all what you type on the key board</a:t>
            </a:r>
          </a:p>
          <a:p>
            <a:r>
              <a:rPr lang="en-US" sz="2800" dirty="0">
                <a:latin typeface="Arial Narrow" pitchFamily="34" charset="0"/>
              </a:rPr>
              <a:t>Mouse Loggers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normAutofit/>
          </a:bodyPr>
          <a:lstStyle/>
          <a:p>
            <a:pPr algn="l"/>
            <a:r>
              <a:rPr lang="en-US" sz="3200" b="1" u="sng">
                <a:latin typeface="Arial Narrow" pitchFamily="34" charset="0"/>
              </a:rPr>
              <a:t>VIRUS</a:t>
            </a:r>
          </a:p>
        </p:txBody>
      </p:sp>
      <p:sp>
        <p:nvSpPr>
          <p:cNvPr id="470019" name="AutoShape 3"/>
          <p:cNvSpPr>
            <a:spLocks noChangeArrowheads="1"/>
          </p:cNvSpPr>
          <p:nvPr/>
        </p:nvSpPr>
        <p:spPr bwMode="auto">
          <a:xfrm>
            <a:off x="2133600" y="1447800"/>
            <a:ext cx="1143000" cy="1600200"/>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1200" b="1">
                <a:solidFill>
                  <a:srgbClr val="FF0000"/>
                </a:solidFill>
                <a:latin typeface="Arial" charset="0"/>
              </a:rPr>
              <a:t>Program 1</a:t>
            </a:r>
          </a:p>
        </p:txBody>
      </p:sp>
      <p:sp>
        <p:nvSpPr>
          <p:cNvPr id="470020" name="Rectangle 4"/>
          <p:cNvSpPr>
            <a:spLocks noChangeArrowheads="1"/>
          </p:cNvSpPr>
          <p:nvPr/>
        </p:nvSpPr>
        <p:spPr bwMode="auto">
          <a:xfrm>
            <a:off x="1066800" y="1447800"/>
            <a:ext cx="838200" cy="38100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sp>
        <p:nvSpPr>
          <p:cNvPr id="470021" name="Rectangle 5"/>
          <p:cNvSpPr>
            <a:spLocks noChangeArrowheads="1"/>
          </p:cNvSpPr>
          <p:nvPr/>
        </p:nvSpPr>
        <p:spPr bwMode="auto">
          <a:xfrm>
            <a:off x="2286000" y="2438400"/>
            <a:ext cx="838200" cy="38100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grpSp>
        <p:nvGrpSpPr>
          <p:cNvPr id="2" name="Group 6"/>
          <p:cNvGrpSpPr>
            <a:grpSpLocks/>
          </p:cNvGrpSpPr>
          <p:nvPr/>
        </p:nvGrpSpPr>
        <p:grpSpPr bwMode="auto">
          <a:xfrm>
            <a:off x="3133725" y="1447800"/>
            <a:ext cx="2505075" cy="800100"/>
            <a:chOff x="1974" y="912"/>
            <a:chExt cx="1578" cy="504"/>
          </a:xfrm>
        </p:grpSpPr>
        <p:sp>
          <p:nvSpPr>
            <p:cNvPr id="470023" name="Rectangle 7"/>
            <p:cNvSpPr>
              <a:spLocks noChangeArrowheads="1"/>
            </p:cNvSpPr>
            <p:nvPr/>
          </p:nvSpPr>
          <p:spPr bwMode="auto">
            <a:xfrm>
              <a:off x="2688" y="912"/>
              <a:ext cx="864" cy="336"/>
            </a:xfrm>
            <a:prstGeom prst="rect">
              <a:avLst/>
            </a:prstGeom>
            <a:gradFill rotWithShape="0">
              <a:gsLst>
                <a:gs pos="0">
                  <a:srgbClr val="FFFF00"/>
                </a:gs>
                <a:gs pos="50000">
                  <a:schemeClr val="bg1"/>
                </a:gs>
                <a:gs pos="100000">
                  <a:srgbClr val="FFFF00"/>
                </a:gs>
              </a:gsLst>
              <a:lin ang="0" scaled="1"/>
            </a:gradFill>
            <a:ln w="9525">
              <a:solidFill>
                <a:schemeClr val="tx1"/>
              </a:solidFill>
              <a:miter lim="800000"/>
              <a:headEnd/>
              <a:tailEnd/>
            </a:ln>
            <a:effectLst/>
          </p:spPr>
          <p:txBody>
            <a:bodyPr wrap="none" anchor="ctr"/>
            <a:lstStyle/>
            <a:p>
              <a:pPr algn="ctr"/>
              <a:r>
                <a:rPr lang="en-US">
                  <a:solidFill>
                    <a:schemeClr val="tx1"/>
                  </a:solidFill>
                  <a:latin typeface="Arial" charset="0"/>
                </a:rPr>
                <a:t>Output</a:t>
              </a:r>
            </a:p>
          </p:txBody>
        </p:sp>
        <p:cxnSp>
          <p:nvCxnSpPr>
            <p:cNvPr id="470024" name="AutoShape 8"/>
            <p:cNvCxnSpPr>
              <a:cxnSpLocks noChangeShapeType="1"/>
              <a:stCxn id="470019" idx="3"/>
              <a:endCxn id="470023" idx="1"/>
            </p:cNvCxnSpPr>
            <p:nvPr/>
          </p:nvCxnSpPr>
          <p:spPr bwMode="auto">
            <a:xfrm flipV="1">
              <a:off x="1974" y="1080"/>
              <a:ext cx="714" cy="336"/>
            </a:xfrm>
            <a:prstGeom prst="bentConnector3">
              <a:avLst>
                <a:gd name="adj1" fmla="val 56301"/>
              </a:avLst>
            </a:prstGeom>
            <a:noFill/>
            <a:ln w="28575">
              <a:solidFill>
                <a:schemeClr val="tx1"/>
              </a:solidFill>
              <a:miter lim="800000"/>
              <a:headEnd/>
              <a:tailEnd type="triangle" w="med" len="med"/>
            </a:ln>
            <a:effectLst/>
          </p:spPr>
        </p:cxnSp>
      </p:grpSp>
      <p:grpSp>
        <p:nvGrpSpPr>
          <p:cNvPr id="3" name="Group 9"/>
          <p:cNvGrpSpPr>
            <a:grpSpLocks/>
          </p:cNvGrpSpPr>
          <p:nvPr/>
        </p:nvGrpSpPr>
        <p:grpSpPr bwMode="auto">
          <a:xfrm>
            <a:off x="1600200" y="2247900"/>
            <a:ext cx="6248400" cy="2095500"/>
            <a:chOff x="1008" y="1416"/>
            <a:chExt cx="3936" cy="1320"/>
          </a:xfrm>
        </p:grpSpPr>
        <p:grpSp>
          <p:nvGrpSpPr>
            <p:cNvPr id="4" name="Group 10"/>
            <p:cNvGrpSpPr>
              <a:grpSpLocks/>
            </p:cNvGrpSpPr>
            <p:nvPr/>
          </p:nvGrpSpPr>
          <p:grpSpPr bwMode="auto">
            <a:xfrm>
              <a:off x="1008" y="2496"/>
              <a:ext cx="3936" cy="240"/>
              <a:chOff x="864" y="1920"/>
              <a:chExt cx="3936" cy="240"/>
            </a:xfrm>
          </p:grpSpPr>
          <p:sp>
            <p:nvSpPr>
              <p:cNvPr id="470027" name="Rectangle 11"/>
              <p:cNvSpPr>
                <a:spLocks noChangeArrowheads="1"/>
              </p:cNvSpPr>
              <p:nvPr/>
            </p:nvSpPr>
            <p:spPr bwMode="auto">
              <a:xfrm>
                <a:off x="864" y="1920"/>
                <a:ext cx="528"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sp>
            <p:nvSpPr>
              <p:cNvPr id="470028" name="Rectangle 12"/>
              <p:cNvSpPr>
                <a:spLocks noChangeArrowheads="1"/>
              </p:cNvSpPr>
              <p:nvPr/>
            </p:nvSpPr>
            <p:spPr bwMode="auto">
              <a:xfrm>
                <a:off x="1680" y="1920"/>
                <a:ext cx="528"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sp>
            <p:nvSpPr>
              <p:cNvPr id="470029" name="Rectangle 13"/>
              <p:cNvSpPr>
                <a:spLocks noChangeArrowheads="1"/>
              </p:cNvSpPr>
              <p:nvPr/>
            </p:nvSpPr>
            <p:spPr bwMode="auto">
              <a:xfrm>
                <a:off x="2544" y="1920"/>
                <a:ext cx="528"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sp>
            <p:nvSpPr>
              <p:cNvPr id="470030" name="Rectangle 14"/>
              <p:cNvSpPr>
                <a:spLocks noChangeArrowheads="1"/>
              </p:cNvSpPr>
              <p:nvPr/>
            </p:nvSpPr>
            <p:spPr bwMode="auto">
              <a:xfrm>
                <a:off x="3360" y="1920"/>
                <a:ext cx="528"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sp>
            <p:nvSpPr>
              <p:cNvPr id="470031" name="Rectangle 15"/>
              <p:cNvSpPr>
                <a:spLocks noChangeArrowheads="1"/>
              </p:cNvSpPr>
              <p:nvPr/>
            </p:nvSpPr>
            <p:spPr bwMode="auto">
              <a:xfrm>
                <a:off x="4272" y="1920"/>
                <a:ext cx="528"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grpSp>
        <p:cxnSp>
          <p:nvCxnSpPr>
            <p:cNvPr id="470032" name="AutoShape 16"/>
            <p:cNvCxnSpPr>
              <a:cxnSpLocks noChangeShapeType="1"/>
              <a:stCxn id="470019" idx="3"/>
              <a:endCxn id="470029" idx="0"/>
            </p:cNvCxnSpPr>
            <p:nvPr/>
          </p:nvCxnSpPr>
          <p:spPr bwMode="auto">
            <a:xfrm>
              <a:off x="1974" y="1416"/>
              <a:ext cx="978" cy="1080"/>
            </a:xfrm>
            <a:prstGeom prst="bentConnector2">
              <a:avLst/>
            </a:prstGeom>
            <a:noFill/>
            <a:ln w="28575">
              <a:solidFill>
                <a:schemeClr val="tx1"/>
              </a:solidFill>
              <a:miter lim="800000"/>
              <a:headEnd/>
              <a:tailEnd type="triangle" w="med" len="med"/>
            </a:ln>
            <a:effectLst/>
          </p:spPr>
        </p:cxnSp>
      </p:grpSp>
      <p:grpSp>
        <p:nvGrpSpPr>
          <p:cNvPr id="5" name="Group 17"/>
          <p:cNvGrpSpPr>
            <a:grpSpLocks/>
          </p:cNvGrpSpPr>
          <p:nvPr/>
        </p:nvGrpSpPr>
        <p:grpSpPr bwMode="auto">
          <a:xfrm>
            <a:off x="1447800" y="4648200"/>
            <a:ext cx="6553200" cy="1600200"/>
            <a:chOff x="624" y="2928"/>
            <a:chExt cx="4128" cy="1008"/>
          </a:xfrm>
        </p:grpSpPr>
        <p:sp>
          <p:nvSpPr>
            <p:cNvPr id="470034" name="AutoShape 18"/>
            <p:cNvSpPr>
              <a:spLocks noChangeArrowheads="1"/>
            </p:cNvSpPr>
            <p:nvPr/>
          </p:nvSpPr>
          <p:spPr bwMode="auto">
            <a:xfrm>
              <a:off x="624" y="2928"/>
              <a:ext cx="720" cy="1008"/>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1200" b="1">
                  <a:solidFill>
                    <a:srgbClr val="FF0000"/>
                  </a:solidFill>
                  <a:latin typeface="Arial" charset="0"/>
                </a:rPr>
                <a:t>Program 2</a:t>
              </a:r>
            </a:p>
          </p:txBody>
        </p:sp>
        <p:sp>
          <p:nvSpPr>
            <p:cNvPr id="470035" name="AutoShape 19"/>
            <p:cNvSpPr>
              <a:spLocks noChangeArrowheads="1"/>
            </p:cNvSpPr>
            <p:nvPr/>
          </p:nvSpPr>
          <p:spPr bwMode="auto">
            <a:xfrm>
              <a:off x="1440" y="2928"/>
              <a:ext cx="720" cy="1008"/>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1200" b="1">
                  <a:solidFill>
                    <a:srgbClr val="FF0000"/>
                  </a:solidFill>
                  <a:latin typeface="Arial" charset="0"/>
                </a:rPr>
                <a:t>Program 3</a:t>
              </a:r>
            </a:p>
          </p:txBody>
        </p:sp>
        <p:sp>
          <p:nvSpPr>
            <p:cNvPr id="470036" name="AutoShape 20"/>
            <p:cNvSpPr>
              <a:spLocks noChangeArrowheads="1"/>
            </p:cNvSpPr>
            <p:nvPr/>
          </p:nvSpPr>
          <p:spPr bwMode="auto">
            <a:xfrm>
              <a:off x="2304" y="2928"/>
              <a:ext cx="720" cy="1008"/>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1200" b="1">
                  <a:solidFill>
                    <a:srgbClr val="FF0000"/>
                  </a:solidFill>
                  <a:latin typeface="Arial" charset="0"/>
                </a:rPr>
                <a:t>Program 4</a:t>
              </a:r>
            </a:p>
          </p:txBody>
        </p:sp>
        <p:sp>
          <p:nvSpPr>
            <p:cNvPr id="470037" name="AutoShape 21"/>
            <p:cNvSpPr>
              <a:spLocks noChangeArrowheads="1"/>
            </p:cNvSpPr>
            <p:nvPr/>
          </p:nvSpPr>
          <p:spPr bwMode="auto">
            <a:xfrm>
              <a:off x="3120" y="2928"/>
              <a:ext cx="720" cy="1008"/>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1200" b="1">
                  <a:solidFill>
                    <a:srgbClr val="FF0000"/>
                  </a:solidFill>
                  <a:latin typeface="Arial" charset="0"/>
                </a:rPr>
                <a:t>Program 5</a:t>
              </a:r>
            </a:p>
          </p:txBody>
        </p:sp>
        <p:sp>
          <p:nvSpPr>
            <p:cNvPr id="470038" name="AutoShape 22"/>
            <p:cNvSpPr>
              <a:spLocks noChangeArrowheads="1"/>
            </p:cNvSpPr>
            <p:nvPr/>
          </p:nvSpPr>
          <p:spPr bwMode="auto">
            <a:xfrm>
              <a:off x="4032" y="2928"/>
              <a:ext cx="720" cy="1008"/>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1200" b="1">
                  <a:solidFill>
                    <a:srgbClr val="FF0000"/>
                  </a:solidFill>
                  <a:latin typeface="Arial" charset="0"/>
                </a:rPr>
                <a:t>Program 6</a:t>
              </a:r>
            </a:p>
          </p:txBody>
        </p:sp>
      </p:grpSp>
      <p:grpSp>
        <p:nvGrpSpPr>
          <p:cNvPr id="6" name="Group 23"/>
          <p:cNvGrpSpPr>
            <a:grpSpLocks/>
          </p:cNvGrpSpPr>
          <p:nvPr/>
        </p:nvGrpSpPr>
        <p:grpSpPr bwMode="auto">
          <a:xfrm>
            <a:off x="1600200" y="5638800"/>
            <a:ext cx="6248400" cy="381000"/>
            <a:chOff x="864" y="1920"/>
            <a:chExt cx="3936" cy="240"/>
          </a:xfrm>
        </p:grpSpPr>
        <p:sp>
          <p:nvSpPr>
            <p:cNvPr id="470040" name="Rectangle 24"/>
            <p:cNvSpPr>
              <a:spLocks noChangeArrowheads="1"/>
            </p:cNvSpPr>
            <p:nvPr/>
          </p:nvSpPr>
          <p:spPr bwMode="auto">
            <a:xfrm>
              <a:off x="864" y="1920"/>
              <a:ext cx="528"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sp>
          <p:nvSpPr>
            <p:cNvPr id="470041" name="Rectangle 25"/>
            <p:cNvSpPr>
              <a:spLocks noChangeArrowheads="1"/>
            </p:cNvSpPr>
            <p:nvPr/>
          </p:nvSpPr>
          <p:spPr bwMode="auto">
            <a:xfrm>
              <a:off x="1680" y="1920"/>
              <a:ext cx="528"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sp>
          <p:nvSpPr>
            <p:cNvPr id="470042" name="Rectangle 26"/>
            <p:cNvSpPr>
              <a:spLocks noChangeArrowheads="1"/>
            </p:cNvSpPr>
            <p:nvPr/>
          </p:nvSpPr>
          <p:spPr bwMode="auto">
            <a:xfrm>
              <a:off x="2544" y="1920"/>
              <a:ext cx="528"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sp>
          <p:nvSpPr>
            <p:cNvPr id="470043" name="Rectangle 27"/>
            <p:cNvSpPr>
              <a:spLocks noChangeArrowheads="1"/>
            </p:cNvSpPr>
            <p:nvPr/>
          </p:nvSpPr>
          <p:spPr bwMode="auto">
            <a:xfrm>
              <a:off x="3360" y="1920"/>
              <a:ext cx="528"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sp>
          <p:nvSpPr>
            <p:cNvPr id="470044" name="Rectangle 28"/>
            <p:cNvSpPr>
              <a:spLocks noChangeArrowheads="1"/>
            </p:cNvSpPr>
            <p:nvPr/>
          </p:nvSpPr>
          <p:spPr bwMode="auto">
            <a:xfrm>
              <a:off x="4272" y="1920"/>
              <a:ext cx="528"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400" b="1">
                  <a:solidFill>
                    <a:schemeClr val="tx1"/>
                  </a:solidFill>
                  <a:latin typeface="Arial" charset="0"/>
                </a:rPr>
                <a:t>Virus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0020"/>
                                        </p:tgtEl>
                                        <p:attrNameLst>
                                          <p:attrName>style.visibility</p:attrName>
                                        </p:attrNameLst>
                                      </p:cBhvr>
                                      <p:to>
                                        <p:strVal val="visible"/>
                                      </p:to>
                                    </p:set>
                                    <p:animEffect transition="in" filter="box(in)">
                                      <p:cBhvr>
                                        <p:cTn id="7" dur="500"/>
                                        <p:tgtEl>
                                          <p:spTgt spid="470020"/>
                                        </p:tgtEl>
                                      </p:cBhvr>
                                    </p:animEffect>
                                  </p:childTnLst>
                                  <p:subTnLst>
                                    <p:set>
                                      <p:cBhvr override="childStyle">
                                        <p:cTn dur="1" fill="hold" display="0" masterRel="nextClick" afterEffect="1"/>
                                        <p:tgtEl>
                                          <p:spTgt spid="47002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70021"/>
                                        </p:tgtEl>
                                        <p:attrNameLst>
                                          <p:attrName>style.visibility</p:attrName>
                                        </p:attrNameLst>
                                      </p:cBhvr>
                                      <p:to>
                                        <p:strVal val="visible"/>
                                      </p:to>
                                    </p:set>
                                    <p:animEffect transition="in" filter="box(in)">
                                      <p:cBhvr>
                                        <p:cTn id="12" dur="500"/>
                                        <p:tgtEl>
                                          <p:spTgt spid="4700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par>
                          <p:cTn id="28" fill="hold">
                            <p:stCondLst>
                              <p:cond delay="500"/>
                            </p:stCondLst>
                            <p:childTnLst>
                              <p:par>
                                <p:cTn id="29" presetID="4" presetClass="entr" presetSubtype="16" fill="hold" nodeType="after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0" grpId="0" animBg="1" autoUpdateAnimBg="0"/>
      <p:bldP spid="470021"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p:txBody>
          <a:bodyPr>
            <a:normAutofit/>
          </a:bodyPr>
          <a:lstStyle/>
          <a:p>
            <a:pPr algn="l"/>
            <a:r>
              <a:rPr lang="en-US" sz="3200" b="1" u="sng" dirty="0">
                <a:latin typeface="Arial Narrow" pitchFamily="34" charset="0"/>
              </a:rPr>
              <a:t>The Virus :</a:t>
            </a:r>
          </a:p>
        </p:txBody>
      </p:sp>
      <p:sp>
        <p:nvSpPr>
          <p:cNvPr id="471043" name="AutoShape 3"/>
          <p:cNvSpPr>
            <a:spLocks noChangeArrowheads="1"/>
          </p:cNvSpPr>
          <p:nvPr/>
        </p:nvSpPr>
        <p:spPr bwMode="auto">
          <a:xfrm>
            <a:off x="838200" y="2667000"/>
            <a:ext cx="1143000" cy="1600200"/>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1200" b="1">
                <a:solidFill>
                  <a:srgbClr val="FF0000"/>
                </a:solidFill>
                <a:latin typeface="Arial" charset="0"/>
              </a:rPr>
              <a:t>Program 1</a:t>
            </a:r>
          </a:p>
        </p:txBody>
      </p:sp>
      <p:sp>
        <p:nvSpPr>
          <p:cNvPr id="471044" name="AutoShape 4"/>
          <p:cNvSpPr>
            <a:spLocks noChangeArrowheads="1"/>
          </p:cNvSpPr>
          <p:nvPr/>
        </p:nvSpPr>
        <p:spPr bwMode="auto">
          <a:xfrm flipH="1">
            <a:off x="2057400" y="2667000"/>
            <a:ext cx="1295400"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00"/>
              </a:gs>
              <a:gs pos="100000">
                <a:schemeClr val="bg1"/>
              </a:gs>
            </a:gsLst>
            <a:lin ang="0" scaled="1"/>
          </a:gradFill>
          <a:ln w="9525">
            <a:solidFill>
              <a:schemeClr val="tx1"/>
            </a:solidFill>
            <a:miter lim="800000"/>
            <a:headEnd/>
            <a:tailEnd/>
          </a:ln>
          <a:effectLst/>
        </p:spPr>
        <p:txBody>
          <a:bodyPr wrap="none" anchor="ctr"/>
          <a:lstStyle/>
          <a:p>
            <a:endParaRPr lang="en-US"/>
          </a:p>
        </p:txBody>
      </p:sp>
      <p:sp>
        <p:nvSpPr>
          <p:cNvPr id="471045" name="AutoShape 5"/>
          <p:cNvSpPr>
            <a:spLocks noChangeArrowheads="1"/>
          </p:cNvSpPr>
          <p:nvPr/>
        </p:nvSpPr>
        <p:spPr bwMode="auto">
          <a:xfrm>
            <a:off x="2057400" y="3886200"/>
            <a:ext cx="1295400"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00"/>
              </a:gs>
              <a:gs pos="100000">
                <a:schemeClr val="bg1"/>
              </a:gs>
            </a:gsLst>
            <a:lin ang="0" scaled="1"/>
          </a:gradFill>
          <a:ln w="9525">
            <a:solidFill>
              <a:schemeClr val="tx1"/>
            </a:solidFill>
            <a:miter lim="800000"/>
            <a:headEnd/>
            <a:tailEnd/>
          </a:ln>
          <a:effectLst/>
        </p:spPr>
        <p:txBody>
          <a:bodyPr wrap="none" anchor="ctr"/>
          <a:lstStyle/>
          <a:p>
            <a:endParaRPr lang="en-US"/>
          </a:p>
        </p:txBody>
      </p:sp>
      <p:grpSp>
        <p:nvGrpSpPr>
          <p:cNvPr id="2" name="Group 6"/>
          <p:cNvGrpSpPr>
            <a:grpSpLocks/>
          </p:cNvGrpSpPr>
          <p:nvPr/>
        </p:nvGrpSpPr>
        <p:grpSpPr bwMode="auto">
          <a:xfrm>
            <a:off x="3429000" y="4038602"/>
            <a:ext cx="1182688" cy="1905001"/>
            <a:chOff x="2448" y="2304"/>
            <a:chExt cx="745" cy="1200"/>
          </a:xfrm>
        </p:grpSpPr>
        <p:sp>
          <p:nvSpPr>
            <p:cNvPr id="471047" name="Rectangle 7"/>
            <p:cNvSpPr>
              <a:spLocks noChangeArrowheads="1"/>
            </p:cNvSpPr>
            <p:nvPr/>
          </p:nvSpPr>
          <p:spPr bwMode="auto">
            <a:xfrm>
              <a:off x="2736" y="2640"/>
              <a:ext cx="144" cy="576"/>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48" name="Rectangle 8"/>
            <p:cNvSpPr>
              <a:spLocks noChangeArrowheads="1"/>
            </p:cNvSpPr>
            <p:nvPr/>
          </p:nvSpPr>
          <p:spPr bwMode="auto">
            <a:xfrm>
              <a:off x="2448" y="2304"/>
              <a:ext cx="144" cy="912"/>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49" name="Rectangle 9"/>
            <p:cNvSpPr>
              <a:spLocks noChangeArrowheads="1"/>
            </p:cNvSpPr>
            <p:nvPr/>
          </p:nvSpPr>
          <p:spPr bwMode="auto">
            <a:xfrm>
              <a:off x="2880" y="2880"/>
              <a:ext cx="144" cy="336"/>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50" name="Rectangle 10"/>
            <p:cNvSpPr>
              <a:spLocks noChangeArrowheads="1"/>
            </p:cNvSpPr>
            <p:nvPr/>
          </p:nvSpPr>
          <p:spPr bwMode="auto">
            <a:xfrm>
              <a:off x="2592" y="2496"/>
              <a:ext cx="144" cy="720"/>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51" name="Rectangle 11"/>
            <p:cNvSpPr>
              <a:spLocks noChangeArrowheads="1"/>
            </p:cNvSpPr>
            <p:nvPr/>
          </p:nvSpPr>
          <p:spPr bwMode="auto">
            <a:xfrm>
              <a:off x="3024" y="3024"/>
              <a:ext cx="144" cy="192"/>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52" name="Text Box 12"/>
            <p:cNvSpPr txBox="1">
              <a:spLocks noChangeArrowheads="1"/>
            </p:cNvSpPr>
            <p:nvPr/>
          </p:nvSpPr>
          <p:spPr bwMode="auto">
            <a:xfrm>
              <a:off x="2448" y="3216"/>
              <a:ext cx="745" cy="288"/>
            </a:xfrm>
            <a:prstGeom prst="rect">
              <a:avLst/>
            </a:prstGeom>
            <a:noFill/>
            <a:ln w="9525">
              <a:noFill/>
              <a:miter lim="800000"/>
              <a:headEnd/>
              <a:tailEnd/>
            </a:ln>
            <a:effectLst/>
          </p:spPr>
          <p:txBody>
            <a:bodyPr wrap="none">
              <a:spAutoFit/>
            </a:bodyPr>
            <a:lstStyle/>
            <a:p>
              <a:r>
                <a:rPr lang="en-US">
                  <a:latin typeface="Arial" charset="0"/>
                </a:rPr>
                <a:t>Output </a:t>
              </a:r>
            </a:p>
          </p:txBody>
        </p:sp>
      </p:grpSp>
      <p:grpSp>
        <p:nvGrpSpPr>
          <p:cNvPr id="3" name="Group 13"/>
          <p:cNvGrpSpPr>
            <a:grpSpLocks/>
          </p:cNvGrpSpPr>
          <p:nvPr/>
        </p:nvGrpSpPr>
        <p:grpSpPr bwMode="auto">
          <a:xfrm>
            <a:off x="3429000" y="1676400"/>
            <a:ext cx="1143000" cy="1905001"/>
            <a:chOff x="2448" y="816"/>
            <a:chExt cx="720" cy="1200"/>
          </a:xfrm>
        </p:grpSpPr>
        <p:grpSp>
          <p:nvGrpSpPr>
            <p:cNvPr id="4" name="Group 14"/>
            <p:cNvGrpSpPr>
              <a:grpSpLocks/>
            </p:cNvGrpSpPr>
            <p:nvPr/>
          </p:nvGrpSpPr>
          <p:grpSpPr bwMode="auto">
            <a:xfrm>
              <a:off x="2448" y="816"/>
              <a:ext cx="720" cy="912"/>
              <a:chOff x="2448" y="912"/>
              <a:chExt cx="720" cy="912"/>
            </a:xfrm>
          </p:grpSpPr>
          <p:sp>
            <p:nvSpPr>
              <p:cNvPr id="471055" name="Rectangle 15"/>
              <p:cNvSpPr>
                <a:spLocks noChangeArrowheads="1"/>
              </p:cNvSpPr>
              <p:nvPr/>
            </p:nvSpPr>
            <p:spPr bwMode="auto">
              <a:xfrm>
                <a:off x="2448" y="1248"/>
                <a:ext cx="144" cy="576"/>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56" name="Rectangle 16"/>
              <p:cNvSpPr>
                <a:spLocks noChangeArrowheads="1"/>
              </p:cNvSpPr>
              <p:nvPr/>
            </p:nvSpPr>
            <p:spPr bwMode="auto">
              <a:xfrm>
                <a:off x="2592" y="912"/>
                <a:ext cx="144" cy="912"/>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57" name="Rectangle 17"/>
              <p:cNvSpPr>
                <a:spLocks noChangeArrowheads="1"/>
              </p:cNvSpPr>
              <p:nvPr/>
            </p:nvSpPr>
            <p:spPr bwMode="auto">
              <a:xfrm>
                <a:off x="2736" y="1488"/>
                <a:ext cx="144" cy="336"/>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58" name="Rectangle 18"/>
              <p:cNvSpPr>
                <a:spLocks noChangeArrowheads="1"/>
              </p:cNvSpPr>
              <p:nvPr/>
            </p:nvSpPr>
            <p:spPr bwMode="auto">
              <a:xfrm>
                <a:off x="2880" y="1104"/>
                <a:ext cx="144" cy="720"/>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59" name="Rectangle 19"/>
              <p:cNvSpPr>
                <a:spLocks noChangeArrowheads="1"/>
              </p:cNvSpPr>
              <p:nvPr/>
            </p:nvSpPr>
            <p:spPr bwMode="auto">
              <a:xfrm>
                <a:off x="3024" y="1632"/>
                <a:ext cx="144" cy="192"/>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grpSp>
        <p:sp>
          <p:nvSpPr>
            <p:cNvPr id="471060" name="Text Box 20"/>
            <p:cNvSpPr txBox="1">
              <a:spLocks noChangeArrowheads="1"/>
            </p:cNvSpPr>
            <p:nvPr/>
          </p:nvSpPr>
          <p:spPr bwMode="auto">
            <a:xfrm>
              <a:off x="2524" y="1728"/>
              <a:ext cx="596" cy="288"/>
            </a:xfrm>
            <a:prstGeom prst="rect">
              <a:avLst/>
            </a:prstGeom>
            <a:noFill/>
            <a:ln w="9525">
              <a:noFill/>
              <a:miter lim="800000"/>
              <a:headEnd/>
              <a:tailEnd/>
            </a:ln>
            <a:effectLst/>
          </p:spPr>
          <p:txBody>
            <a:bodyPr wrap="none">
              <a:spAutoFit/>
            </a:bodyPr>
            <a:lstStyle/>
            <a:p>
              <a:r>
                <a:rPr lang="en-US">
                  <a:latin typeface="Arial" charset="0"/>
                </a:rPr>
                <a:t>Input </a:t>
              </a:r>
            </a:p>
          </p:txBody>
        </p:sp>
      </p:grpSp>
      <p:grpSp>
        <p:nvGrpSpPr>
          <p:cNvPr id="5" name="Group 21"/>
          <p:cNvGrpSpPr>
            <a:grpSpLocks/>
          </p:cNvGrpSpPr>
          <p:nvPr/>
        </p:nvGrpSpPr>
        <p:grpSpPr bwMode="auto">
          <a:xfrm>
            <a:off x="4953000" y="2667000"/>
            <a:ext cx="1143000" cy="1600200"/>
            <a:chOff x="3120" y="1680"/>
            <a:chExt cx="720" cy="1008"/>
          </a:xfrm>
        </p:grpSpPr>
        <p:sp>
          <p:nvSpPr>
            <p:cNvPr id="471062" name="AutoShape 22"/>
            <p:cNvSpPr>
              <a:spLocks noChangeArrowheads="1"/>
            </p:cNvSpPr>
            <p:nvPr/>
          </p:nvSpPr>
          <p:spPr bwMode="auto">
            <a:xfrm>
              <a:off x="3120" y="1680"/>
              <a:ext cx="720" cy="1008"/>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1200" b="1">
                  <a:solidFill>
                    <a:srgbClr val="FF0000"/>
                  </a:solidFill>
                  <a:latin typeface="Arial" charset="0"/>
                </a:rPr>
                <a:t>Program 1</a:t>
              </a:r>
            </a:p>
          </p:txBody>
        </p:sp>
        <p:sp>
          <p:nvSpPr>
            <p:cNvPr id="471063" name="Rectangle 23"/>
            <p:cNvSpPr>
              <a:spLocks noChangeArrowheads="1"/>
            </p:cNvSpPr>
            <p:nvPr/>
          </p:nvSpPr>
          <p:spPr bwMode="auto">
            <a:xfrm>
              <a:off x="3216" y="2400"/>
              <a:ext cx="528" cy="144"/>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1200" b="1">
                  <a:solidFill>
                    <a:schemeClr val="tx1"/>
                  </a:solidFill>
                  <a:latin typeface="Arial" charset="0"/>
                </a:rPr>
                <a:t>Virus </a:t>
              </a:r>
            </a:p>
          </p:txBody>
        </p:sp>
      </p:grpSp>
      <p:grpSp>
        <p:nvGrpSpPr>
          <p:cNvPr id="6" name="Group 24"/>
          <p:cNvGrpSpPr>
            <a:grpSpLocks/>
          </p:cNvGrpSpPr>
          <p:nvPr/>
        </p:nvGrpSpPr>
        <p:grpSpPr bwMode="auto">
          <a:xfrm>
            <a:off x="7696200" y="1447800"/>
            <a:ext cx="1143000" cy="1905001"/>
            <a:chOff x="2448" y="816"/>
            <a:chExt cx="720" cy="1200"/>
          </a:xfrm>
        </p:grpSpPr>
        <p:grpSp>
          <p:nvGrpSpPr>
            <p:cNvPr id="7" name="Group 25"/>
            <p:cNvGrpSpPr>
              <a:grpSpLocks/>
            </p:cNvGrpSpPr>
            <p:nvPr/>
          </p:nvGrpSpPr>
          <p:grpSpPr bwMode="auto">
            <a:xfrm>
              <a:off x="2448" y="816"/>
              <a:ext cx="720" cy="912"/>
              <a:chOff x="2448" y="912"/>
              <a:chExt cx="720" cy="912"/>
            </a:xfrm>
          </p:grpSpPr>
          <p:sp>
            <p:nvSpPr>
              <p:cNvPr id="471066" name="Rectangle 26"/>
              <p:cNvSpPr>
                <a:spLocks noChangeArrowheads="1"/>
              </p:cNvSpPr>
              <p:nvPr/>
            </p:nvSpPr>
            <p:spPr bwMode="auto">
              <a:xfrm>
                <a:off x="2448" y="1248"/>
                <a:ext cx="144" cy="576"/>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67" name="Rectangle 27"/>
              <p:cNvSpPr>
                <a:spLocks noChangeArrowheads="1"/>
              </p:cNvSpPr>
              <p:nvPr/>
            </p:nvSpPr>
            <p:spPr bwMode="auto">
              <a:xfrm>
                <a:off x="2592" y="912"/>
                <a:ext cx="144" cy="912"/>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68" name="Rectangle 28"/>
              <p:cNvSpPr>
                <a:spLocks noChangeArrowheads="1"/>
              </p:cNvSpPr>
              <p:nvPr/>
            </p:nvSpPr>
            <p:spPr bwMode="auto">
              <a:xfrm>
                <a:off x="2736" y="1488"/>
                <a:ext cx="144" cy="336"/>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69" name="Rectangle 29"/>
              <p:cNvSpPr>
                <a:spLocks noChangeArrowheads="1"/>
              </p:cNvSpPr>
              <p:nvPr/>
            </p:nvSpPr>
            <p:spPr bwMode="auto">
              <a:xfrm>
                <a:off x="2880" y="1104"/>
                <a:ext cx="144" cy="720"/>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sp>
            <p:nvSpPr>
              <p:cNvPr id="471070" name="Rectangle 30"/>
              <p:cNvSpPr>
                <a:spLocks noChangeArrowheads="1"/>
              </p:cNvSpPr>
              <p:nvPr/>
            </p:nvSpPr>
            <p:spPr bwMode="auto">
              <a:xfrm>
                <a:off x="3024" y="1632"/>
                <a:ext cx="144" cy="192"/>
              </a:xfrm>
              <a:prstGeom prst="rect">
                <a:avLst/>
              </a:prstGeom>
              <a:gradFill rotWithShape="0">
                <a:gsLst>
                  <a:gs pos="0">
                    <a:srgbClr val="00FF00"/>
                  </a:gs>
                  <a:gs pos="100000">
                    <a:srgbClr val="FFFF00"/>
                  </a:gs>
                </a:gsLst>
                <a:lin ang="5400000" scaled="1"/>
              </a:gradFill>
              <a:ln w="9525">
                <a:solidFill>
                  <a:schemeClr val="tx1"/>
                </a:solidFill>
                <a:miter lim="800000"/>
                <a:headEnd/>
                <a:tailEnd/>
              </a:ln>
              <a:effectLst/>
            </p:spPr>
            <p:txBody>
              <a:bodyPr wrap="none" anchor="ctr"/>
              <a:lstStyle/>
              <a:p>
                <a:endParaRPr lang="en-US"/>
              </a:p>
            </p:txBody>
          </p:sp>
        </p:grpSp>
        <p:sp>
          <p:nvSpPr>
            <p:cNvPr id="471071" name="Text Box 31"/>
            <p:cNvSpPr txBox="1">
              <a:spLocks noChangeArrowheads="1"/>
            </p:cNvSpPr>
            <p:nvPr/>
          </p:nvSpPr>
          <p:spPr bwMode="auto">
            <a:xfrm>
              <a:off x="2524" y="1728"/>
              <a:ext cx="596" cy="288"/>
            </a:xfrm>
            <a:prstGeom prst="rect">
              <a:avLst/>
            </a:prstGeom>
            <a:noFill/>
            <a:ln w="9525">
              <a:noFill/>
              <a:miter lim="800000"/>
              <a:headEnd/>
              <a:tailEnd/>
            </a:ln>
            <a:effectLst/>
          </p:spPr>
          <p:txBody>
            <a:bodyPr wrap="none">
              <a:spAutoFit/>
            </a:bodyPr>
            <a:lstStyle/>
            <a:p>
              <a:r>
                <a:rPr lang="en-US">
                  <a:latin typeface="Arial" charset="0"/>
                </a:rPr>
                <a:t>Input </a:t>
              </a:r>
            </a:p>
          </p:txBody>
        </p:sp>
      </p:grpSp>
      <p:sp>
        <p:nvSpPr>
          <p:cNvPr id="471072" name="AutoShape 32"/>
          <p:cNvSpPr>
            <a:spLocks noChangeArrowheads="1"/>
          </p:cNvSpPr>
          <p:nvPr/>
        </p:nvSpPr>
        <p:spPr bwMode="auto">
          <a:xfrm flipH="1">
            <a:off x="6172200" y="2514600"/>
            <a:ext cx="1295400"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00"/>
              </a:gs>
              <a:gs pos="100000">
                <a:schemeClr val="bg1"/>
              </a:gs>
            </a:gsLst>
            <a:lin ang="0" scaled="1"/>
          </a:gradFill>
          <a:ln w="9525">
            <a:solidFill>
              <a:schemeClr val="tx1"/>
            </a:solidFill>
            <a:miter lim="800000"/>
            <a:headEnd/>
            <a:tailEnd/>
          </a:ln>
          <a:effectLst/>
        </p:spPr>
        <p:txBody>
          <a:bodyPr wrap="none" anchor="ctr"/>
          <a:lstStyle/>
          <a:p>
            <a:endParaRPr lang="en-US"/>
          </a:p>
        </p:txBody>
      </p:sp>
      <p:sp>
        <p:nvSpPr>
          <p:cNvPr id="471073" name="AutoShape 33"/>
          <p:cNvSpPr>
            <a:spLocks noChangeArrowheads="1"/>
          </p:cNvSpPr>
          <p:nvPr/>
        </p:nvSpPr>
        <p:spPr bwMode="auto">
          <a:xfrm>
            <a:off x="6248400" y="3733800"/>
            <a:ext cx="1295400"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00"/>
              </a:gs>
              <a:gs pos="100000">
                <a:schemeClr val="bg1"/>
              </a:gs>
            </a:gsLst>
            <a:lin ang="0" scaled="1"/>
          </a:gradFill>
          <a:ln w="9525">
            <a:solidFill>
              <a:schemeClr val="tx1"/>
            </a:solidFill>
            <a:miter lim="800000"/>
            <a:headEnd/>
            <a:tailEnd/>
          </a:ln>
          <a:effectLst/>
        </p:spPr>
        <p:txBody>
          <a:bodyPr wrap="none" anchor="ctr"/>
          <a:lstStyle/>
          <a:p>
            <a:endParaRPr lang="en-US"/>
          </a:p>
        </p:txBody>
      </p:sp>
      <p:grpSp>
        <p:nvGrpSpPr>
          <p:cNvPr id="8" name="Group 34"/>
          <p:cNvGrpSpPr>
            <a:grpSpLocks/>
          </p:cNvGrpSpPr>
          <p:nvPr/>
        </p:nvGrpSpPr>
        <p:grpSpPr bwMode="auto">
          <a:xfrm>
            <a:off x="7772400" y="3962402"/>
            <a:ext cx="1219200" cy="1905001"/>
            <a:chOff x="4896" y="2208"/>
            <a:chExt cx="768" cy="1200"/>
          </a:xfrm>
        </p:grpSpPr>
        <p:grpSp>
          <p:nvGrpSpPr>
            <p:cNvPr id="9" name="Group 35"/>
            <p:cNvGrpSpPr>
              <a:grpSpLocks/>
            </p:cNvGrpSpPr>
            <p:nvPr/>
          </p:nvGrpSpPr>
          <p:grpSpPr bwMode="auto">
            <a:xfrm>
              <a:off x="4896" y="2208"/>
              <a:ext cx="720" cy="912"/>
              <a:chOff x="2448" y="912"/>
              <a:chExt cx="720" cy="912"/>
            </a:xfrm>
          </p:grpSpPr>
          <p:sp>
            <p:nvSpPr>
              <p:cNvPr id="471076" name="Rectangle 36"/>
              <p:cNvSpPr>
                <a:spLocks noChangeArrowheads="1"/>
              </p:cNvSpPr>
              <p:nvPr/>
            </p:nvSpPr>
            <p:spPr bwMode="auto">
              <a:xfrm>
                <a:off x="2448" y="1248"/>
                <a:ext cx="144" cy="576"/>
              </a:xfrm>
              <a:prstGeom prst="rect">
                <a:avLst/>
              </a:prstGeom>
              <a:gradFill rotWithShape="0">
                <a:gsLst>
                  <a:gs pos="0">
                    <a:schemeClr val="bg1"/>
                  </a:gs>
                  <a:gs pos="50000">
                    <a:srgbClr val="FF0000"/>
                  </a:gs>
                  <a:gs pos="100000">
                    <a:schemeClr val="bg1"/>
                  </a:gs>
                </a:gsLst>
                <a:lin ang="5400000" scaled="1"/>
              </a:gradFill>
              <a:ln w="9525">
                <a:solidFill>
                  <a:schemeClr val="tx1"/>
                </a:solidFill>
                <a:miter lim="800000"/>
                <a:headEnd/>
                <a:tailEnd/>
              </a:ln>
              <a:effectLst/>
            </p:spPr>
            <p:txBody>
              <a:bodyPr wrap="none" anchor="ctr"/>
              <a:lstStyle/>
              <a:p>
                <a:endParaRPr lang="en-US"/>
              </a:p>
            </p:txBody>
          </p:sp>
          <p:sp>
            <p:nvSpPr>
              <p:cNvPr id="471077" name="Rectangle 37"/>
              <p:cNvSpPr>
                <a:spLocks noChangeArrowheads="1"/>
              </p:cNvSpPr>
              <p:nvPr/>
            </p:nvSpPr>
            <p:spPr bwMode="auto">
              <a:xfrm>
                <a:off x="2592" y="912"/>
                <a:ext cx="144" cy="912"/>
              </a:xfrm>
              <a:prstGeom prst="rect">
                <a:avLst/>
              </a:prstGeom>
              <a:gradFill rotWithShape="0">
                <a:gsLst>
                  <a:gs pos="0">
                    <a:schemeClr val="bg1"/>
                  </a:gs>
                  <a:gs pos="50000">
                    <a:srgbClr val="FF0000"/>
                  </a:gs>
                  <a:gs pos="100000">
                    <a:schemeClr val="bg1"/>
                  </a:gs>
                </a:gsLst>
                <a:lin ang="5400000" scaled="1"/>
              </a:gradFill>
              <a:ln w="9525">
                <a:solidFill>
                  <a:schemeClr val="tx1"/>
                </a:solidFill>
                <a:miter lim="800000"/>
                <a:headEnd/>
                <a:tailEnd/>
              </a:ln>
              <a:effectLst/>
            </p:spPr>
            <p:txBody>
              <a:bodyPr wrap="none" anchor="ctr"/>
              <a:lstStyle/>
              <a:p>
                <a:endParaRPr lang="en-US"/>
              </a:p>
            </p:txBody>
          </p:sp>
          <p:sp>
            <p:nvSpPr>
              <p:cNvPr id="471078" name="Rectangle 38"/>
              <p:cNvSpPr>
                <a:spLocks noChangeArrowheads="1"/>
              </p:cNvSpPr>
              <p:nvPr/>
            </p:nvSpPr>
            <p:spPr bwMode="auto">
              <a:xfrm>
                <a:off x="2736" y="1488"/>
                <a:ext cx="144" cy="336"/>
              </a:xfrm>
              <a:prstGeom prst="rect">
                <a:avLst/>
              </a:prstGeom>
              <a:gradFill rotWithShape="0">
                <a:gsLst>
                  <a:gs pos="0">
                    <a:schemeClr val="bg1"/>
                  </a:gs>
                  <a:gs pos="50000">
                    <a:srgbClr val="FF0000"/>
                  </a:gs>
                  <a:gs pos="100000">
                    <a:schemeClr val="bg1"/>
                  </a:gs>
                </a:gsLst>
                <a:lin ang="5400000" scaled="1"/>
              </a:gradFill>
              <a:ln w="9525">
                <a:solidFill>
                  <a:schemeClr val="tx1"/>
                </a:solidFill>
                <a:miter lim="800000"/>
                <a:headEnd/>
                <a:tailEnd/>
              </a:ln>
              <a:effectLst/>
            </p:spPr>
            <p:txBody>
              <a:bodyPr wrap="none" anchor="ctr"/>
              <a:lstStyle/>
              <a:p>
                <a:endParaRPr lang="en-US"/>
              </a:p>
            </p:txBody>
          </p:sp>
          <p:sp>
            <p:nvSpPr>
              <p:cNvPr id="471079" name="Rectangle 39"/>
              <p:cNvSpPr>
                <a:spLocks noChangeArrowheads="1"/>
              </p:cNvSpPr>
              <p:nvPr/>
            </p:nvSpPr>
            <p:spPr bwMode="auto">
              <a:xfrm>
                <a:off x="2880" y="1104"/>
                <a:ext cx="144" cy="720"/>
              </a:xfrm>
              <a:prstGeom prst="rect">
                <a:avLst/>
              </a:prstGeom>
              <a:gradFill rotWithShape="0">
                <a:gsLst>
                  <a:gs pos="0">
                    <a:schemeClr val="bg1"/>
                  </a:gs>
                  <a:gs pos="50000">
                    <a:srgbClr val="FF0000"/>
                  </a:gs>
                  <a:gs pos="100000">
                    <a:schemeClr val="bg1"/>
                  </a:gs>
                </a:gsLst>
                <a:lin ang="5400000" scaled="1"/>
              </a:gradFill>
              <a:ln w="9525">
                <a:solidFill>
                  <a:schemeClr val="tx1"/>
                </a:solidFill>
                <a:miter lim="800000"/>
                <a:headEnd/>
                <a:tailEnd/>
              </a:ln>
              <a:effectLst/>
            </p:spPr>
            <p:txBody>
              <a:bodyPr wrap="none" anchor="ctr"/>
              <a:lstStyle/>
              <a:p>
                <a:endParaRPr lang="en-US"/>
              </a:p>
            </p:txBody>
          </p:sp>
          <p:sp>
            <p:nvSpPr>
              <p:cNvPr id="471080" name="Rectangle 40"/>
              <p:cNvSpPr>
                <a:spLocks noChangeArrowheads="1"/>
              </p:cNvSpPr>
              <p:nvPr/>
            </p:nvSpPr>
            <p:spPr bwMode="auto">
              <a:xfrm>
                <a:off x="3024" y="1632"/>
                <a:ext cx="144" cy="192"/>
              </a:xfrm>
              <a:prstGeom prst="rect">
                <a:avLst/>
              </a:prstGeom>
              <a:gradFill rotWithShape="0">
                <a:gsLst>
                  <a:gs pos="0">
                    <a:schemeClr val="bg1"/>
                  </a:gs>
                  <a:gs pos="50000">
                    <a:srgbClr val="FF0000"/>
                  </a:gs>
                  <a:gs pos="100000">
                    <a:schemeClr val="bg1"/>
                  </a:gs>
                </a:gsLst>
                <a:lin ang="5400000" scaled="1"/>
              </a:gradFill>
              <a:ln w="9525">
                <a:solidFill>
                  <a:schemeClr val="tx1"/>
                </a:solidFill>
                <a:miter lim="800000"/>
                <a:headEnd/>
                <a:tailEnd/>
              </a:ln>
              <a:effectLst/>
            </p:spPr>
            <p:txBody>
              <a:bodyPr wrap="none" anchor="ctr"/>
              <a:lstStyle/>
              <a:p>
                <a:endParaRPr lang="en-US"/>
              </a:p>
            </p:txBody>
          </p:sp>
        </p:grpSp>
        <p:sp>
          <p:nvSpPr>
            <p:cNvPr id="471081" name="Text Box 41"/>
            <p:cNvSpPr txBox="1">
              <a:spLocks noChangeArrowheads="1"/>
            </p:cNvSpPr>
            <p:nvPr/>
          </p:nvSpPr>
          <p:spPr bwMode="auto">
            <a:xfrm>
              <a:off x="4919" y="3120"/>
              <a:ext cx="745" cy="288"/>
            </a:xfrm>
            <a:prstGeom prst="rect">
              <a:avLst/>
            </a:prstGeom>
            <a:noFill/>
            <a:ln w="9525">
              <a:noFill/>
              <a:miter lim="800000"/>
              <a:headEnd/>
              <a:tailEnd/>
            </a:ln>
            <a:effectLst/>
          </p:spPr>
          <p:txBody>
            <a:bodyPr wrap="none">
              <a:spAutoFit/>
            </a:bodyPr>
            <a:lstStyle/>
            <a:p>
              <a:r>
                <a:rPr lang="en-US">
                  <a:latin typeface="Arial" charset="0"/>
                </a:rPr>
                <a:t>Output </a:t>
              </a:r>
            </a:p>
          </p:txBody>
        </p:sp>
      </p:grpSp>
      <p:sp>
        <p:nvSpPr>
          <p:cNvPr id="471082" name="Rectangle 42"/>
          <p:cNvSpPr>
            <a:spLocks noChangeArrowheads="1"/>
          </p:cNvSpPr>
          <p:nvPr/>
        </p:nvSpPr>
        <p:spPr bwMode="auto">
          <a:xfrm>
            <a:off x="7696200" y="3810000"/>
            <a:ext cx="1295400" cy="1676400"/>
          </a:xfrm>
          <a:prstGeom prst="rect">
            <a:avLst/>
          </a:prstGeom>
          <a:solidFill>
            <a:schemeClr val="bg1"/>
          </a:solidFill>
          <a:ln w="9525">
            <a:noFill/>
            <a:miter lim="800000"/>
            <a:headEnd/>
            <a:tailEnd/>
          </a:ln>
          <a:effectLst/>
        </p:spPr>
        <p:txBody>
          <a:bodyPr wrap="none" anchor="ctr"/>
          <a:lstStyle/>
          <a:p>
            <a:endParaRPr lang="en-US"/>
          </a:p>
        </p:txBody>
      </p:sp>
      <p:sp>
        <p:nvSpPr>
          <p:cNvPr id="471083" name="Rectangle 43"/>
          <p:cNvSpPr>
            <a:spLocks noChangeArrowheads="1"/>
          </p:cNvSpPr>
          <p:nvPr/>
        </p:nvSpPr>
        <p:spPr bwMode="auto">
          <a:xfrm>
            <a:off x="7620000" y="1295400"/>
            <a:ext cx="1295400" cy="1676400"/>
          </a:xfrm>
          <a:prstGeom prst="rect">
            <a:avLst/>
          </a:prstGeom>
          <a:solidFill>
            <a:schemeClr val="bg1"/>
          </a:solidFill>
          <a:ln w="9525">
            <a:noFill/>
            <a:miter lim="800000"/>
            <a:headEnd/>
            <a:tailEnd/>
          </a:ln>
          <a:effectLst/>
        </p:spPr>
        <p:txBody>
          <a:bodyPr wrap="none" anchor="ctr"/>
          <a:lstStyle/>
          <a:p>
            <a:endParaRPr lang="en-US"/>
          </a:p>
        </p:txBody>
      </p:sp>
      <p:sp>
        <p:nvSpPr>
          <p:cNvPr id="471084" name="Rectangle 44"/>
          <p:cNvSpPr>
            <a:spLocks noChangeArrowheads="1"/>
          </p:cNvSpPr>
          <p:nvPr/>
        </p:nvSpPr>
        <p:spPr bwMode="auto">
          <a:xfrm>
            <a:off x="4800600" y="2438400"/>
            <a:ext cx="1371600" cy="2209800"/>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1044"/>
                                        </p:tgtEl>
                                        <p:attrNameLst>
                                          <p:attrName>style.visibility</p:attrName>
                                        </p:attrNameLst>
                                      </p:cBhvr>
                                      <p:to>
                                        <p:strVal val="visible"/>
                                      </p:to>
                                    </p:set>
                                    <p:animEffect transition="in" filter="box(in)">
                                      <p:cBhvr>
                                        <p:cTn id="7" dur="500"/>
                                        <p:tgtEl>
                                          <p:spTgt spid="471044"/>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471043"/>
                                        </p:tgtEl>
                                        <p:attrNameLst>
                                          <p:attrName>style.visibility</p:attrName>
                                        </p:attrNameLst>
                                      </p:cBhvr>
                                      <p:to>
                                        <p:strVal val="visible"/>
                                      </p:to>
                                    </p:set>
                                    <p:animEffect transition="in" filter="box(in)">
                                      <p:cBhvr>
                                        <p:cTn id="11" dur="500"/>
                                        <p:tgtEl>
                                          <p:spTgt spid="471043"/>
                                        </p:tgtEl>
                                      </p:cBhvr>
                                    </p:animEffect>
                                  </p:childTnLst>
                                </p:cTn>
                              </p:par>
                            </p:childTnLst>
                          </p:cTn>
                        </p:par>
                        <p:par>
                          <p:cTn id="12" fill="hold">
                            <p:stCondLst>
                              <p:cond delay="2000"/>
                            </p:stCondLst>
                            <p:childTnLst>
                              <p:par>
                                <p:cTn id="13" presetID="4" presetClass="entr" presetSubtype="16" fill="hold" grpId="0" nodeType="afterEffect">
                                  <p:stCondLst>
                                    <p:cond delay="1000"/>
                                  </p:stCondLst>
                                  <p:childTnLst>
                                    <p:set>
                                      <p:cBhvr>
                                        <p:cTn id="14" dur="1" fill="hold">
                                          <p:stCondLst>
                                            <p:cond delay="0"/>
                                          </p:stCondLst>
                                        </p:cTn>
                                        <p:tgtEl>
                                          <p:spTgt spid="471045"/>
                                        </p:tgtEl>
                                        <p:attrNameLst>
                                          <p:attrName>style.visibility</p:attrName>
                                        </p:attrNameLst>
                                      </p:cBhvr>
                                      <p:to>
                                        <p:strVal val="visible"/>
                                      </p:to>
                                    </p:set>
                                    <p:animEffect transition="in" filter="box(in)">
                                      <p:cBhvr>
                                        <p:cTn id="15" dur="500"/>
                                        <p:tgtEl>
                                          <p:spTgt spid="471045"/>
                                        </p:tgtEl>
                                      </p:cBhvr>
                                    </p:animEffect>
                                  </p:childTnLst>
                                </p:cTn>
                              </p:par>
                            </p:childTnLst>
                          </p:cTn>
                        </p:par>
                        <p:par>
                          <p:cTn id="16" fill="hold">
                            <p:stCondLst>
                              <p:cond delay="3500"/>
                            </p:stCondLst>
                            <p:childTnLst>
                              <p:par>
                                <p:cTn id="17" presetID="4" presetClass="entr" presetSubtype="16"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box(i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in)">
                                      <p:cBhvr>
                                        <p:cTn id="24" dur="500"/>
                                        <p:tgtEl>
                                          <p:spTgt spid="5"/>
                                        </p:tgtEl>
                                      </p:cBhvr>
                                    </p:animEffect>
                                  </p:childTnLst>
                                </p:cTn>
                              </p:par>
                            </p:childTnLst>
                          </p:cTn>
                        </p:par>
                        <p:par>
                          <p:cTn id="25" fill="hold">
                            <p:stCondLst>
                              <p:cond delay="500"/>
                            </p:stCondLst>
                            <p:childTnLst>
                              <p:par>
                                <p:cTn id="26" presetID="4" presetClass="entr" presetSubtype="16" fill="hold" nodeType="afterEffect">
                                  <p:stCondLst>
                                    <p:cond delay="1000"/>
                                  </p:stCondLst>
                                  <p:childTnLst>
                                    <p:set>
                                      <p:cBhvr>
                                        <p:cTn id="27" dur="1" fill="hold">
                                          <p:stCondLst>
                                            <p:cond delay="0"/>
                                          </p:stCondLst>
                                        </p:cTn>
                                        <p:tgtEl>
                                          <p:spTgt spid="6"/>
                                        </p:tgtEl>
                                        <p:attrNameLst>
                                          <p:attrName>style.visibility</p:attrName>
                                        </p:attrNameLst>
                                      </p:cBhvr>
                                      <p:to>
                                        <p:strVal val="visible"/>
                                      </p:to>
                                    </p:set>
                                    <p:animEffect transition="in" filter="box(in)">
                                      <p:cBhvr>
                                        <p:cTn id="28" dur="500"/>
                                        <p:tgtEl>
                                          <p:spTgt spid="6"/>
                                        </p:tgtEl>
                                      </p:cBhvr>
                                    </p:animEffect>
                                  </p:childTnLst>
                                </p:cTn>
                              </p:par>
                            </p:childTnLst>
                          </p:cTn>
                        </p:par>
                        <p:par>
                          <p:cTn id="29" fill="hold">
                            <p:stCondLst>
                              <p:cond delay="2000"/>
                            </p:stCondLst>
                            <p:childTnLst>
                              <p:par>
                                <p:cTn id="30" presetID="4" presetClass="entr" presetSubtype="16" fill="hold" grpId="0" nodeType="afterEffect">
                                  <p:stCondLst>
                                    <p:cond delay="1000"/>
                                  </p:stCondLst>
                                  <p:childTnLst>
                                    <p:set>
                                      <p:cBhvr>
                                        <p:cTn id="31" dur="1" fill="hold">
                                          <p:stCondLst>
                                            <p:cond delay="0"/>
                                          </p:stCondLst>
                                        </p:cTn>
                                        <p:tgtEl>
                                          <p:spTgt spid="471072"/>
                                        </p:tgtEl>
                                        <p:attrNameLst>
                                          <p:attrName>style.visibility</p:attrName>
                                        </p:attrNameLst>
                                      </p:cBhvr>
                                      <p:to>
                                        <p:strVal val="visible"/>
                                      </p:to>
                                    </p:set>
                                    <p:animEffect transition="in" filter="box(in)">
                                      <p:cBhvr>
                                        <p:cTn id="32" dur="500"/>
                                        <p:tgtEl>
                                          <p:spTgt spid="471072"/>
                                        </p:tgtEl>
                                      </p:cBhvr>
                                    </p:animEffect>
                                  </p:childTnLst>
                                </p:cTn>
                              </p:par>
                            </p:childTnLst>
                          </p:cTn>
                        </p:par>
                        <p:par>
                          <p:cTn id="33" fill="hold">
                            <p:stCondLst>
                              <p:cond delay="3500"/>
                            </p:stCondLst>
                            <p:childTnLst>
                              <p:par>
                                <p:cTn id="34" presetID="4" presetClass="entr" presetSubtype="16" fill="hold" grpId="0" nodeType="afterEffect">
                                  <p:stCondLst>
                                    <p:cond delay="1000"/>
                                  </p:stCondLst>
                                  <p:childTnLst>
                                    <p:set>
                                      <p:cBhvr>
                                        <p:cTn id="35" dur="1" fill="hold">
                                          <p:stCondLst>
                                            <p:cond delay="0"/>
                                          </p:stCondLst>
                                        </p:cTn>
                                        <p:tgtEl>
                                          <p:spTgt spid="471073"/>
                                        </p:tgtEl>
                                        <p:attrNameLst>
                                          <p:attrName>style.visibility</p:attrName>
                                        </p:attrNameLst>
                                      </p:cBhvr>
                                      <p:to>
                                        <p:strVal val="visible"/>
                                      </p:to>
                                    </p:set>
                                    <p:animEffect transition="in" filter="box(in)">
                                      <p:cBhvr>
                                        <p:cTn id="36" dur="500"/>
                                        <p:tgtEl>
                                          <p:spTgt spid="471073"/>
                                        </p:tgtEl>
                                      </p:cBhvr>
                                    </p:animEffect>
                                  </p:childTnLst>
                                </p:cTn>
                              </p:par>
                            </p:childTnLst>
                          </p:cTn>
                        </p:par>
                        <p:par>
                          <p:cTn id="37" fill="hold">
                            <p:stCondLst>
                              <p:cond delay="5000"/>
                            </p:stCondLst>
                            <p:childTnLst>
                              <p:par>
                                <p:cTn id="38" presetID="4" presetClass="entr" presetSubtype="16" fill="hold" nodeType="afterEffect">
                                  <p:stCondLst>
                                    <p:cond delay="1000"/>
                                  </p:stCondLst>
                                  <p:childTnLst>
                                    <p:set>
                                      <p:cBhvr>
                                        <p:cTn id="39" dur="1" fill="hold">
                                          <p:stCondLst>
                                            <p:cond delay="0"/>
                                          </p:stCondLst>
                                        </p:cTn>
                                        <p:tgtEl>
                                          <p:spTgt spid="8"/>
                                        </p:tgtEl>
                                        <p:attrNameLst>
                                          <p:attrName>style.visibility</p:attrName>
                                        </p:attrNameLst>
                                      </p:cBhvr>
                                      <p:to>
                                        <p:strVal val="visible"/>
                                      </p:to>
                                    </p:set>
                                    <p:animEffect transition="in" filter="box(i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471082"/>
                                        </p:tgtEl>
                                        <p:attrNameLst>
                                          <p:attrName>style.visibility</p:attrName>
                                        </p:attrNameLst>
                                      </p:cBhvr>
                                      <p:to>
                                        <p:strVal val="visible"/>
                                      </p:to>
                                    </p:set>
                                    <p:animEffect transition="in" filter="box(in)">
                                      <p:cBhvr>
                                        <p:cTn id="45" dur="500"/>
                                        <p:tgtEl>
                                          <p:spTgt spid="471082"/>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471083"/>
                                        </p:tgtEl>
                                        <p:attrNameLst>
                                          <p:attrName>style.visibility</p:attrName>
                                        </p:attrNameLst>
                                      </p:cBhvr>
                                      <p:to>
                                        <p:strVal val="visible"/>
                                      </p:to>
                                    </p:set>
                                    <p:animEffect transition="in" filter="box(in)">
                                      <p:cBhvr>
                                        <p:cTn id="50" dur="500"/>
                                        <p:tgtEl>
                                          <p:spTgt spid="471083"/>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471084"/>
                                        </p:tgtEl>
                                        <p:attrNameLst>
                                          <p:attrName>style.visibility</p:attrName>
                                        </p:attrNameLst>
                                      </p:cBhvr>
                                      <p:to>
                                        <p:strVal val="visible"/>
                                      </p:to>
                                    </p:set>
                                    <p:animEffect transition="in" filter="box(in)">
                                      <p:cBhvr>
                                        <p:cTn id="55" dur="500"/>
                                        <p:tgtEl>
                                          <p:spTgt spid="471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3" grpId="0" animBg="1" autoUpdateAnimBg="0"/>
      <p:bldP spid="471044" grpId="0" animBg="1"/>
      <p:bldP spid="471045" grpId="0" animBg="1"/>
      <p:bldP spid="471072" grpId="0" animBg="1"/>
      <p:bldP spid="471073" grpId="0" animBg="1"/>
      <p:bldP spid="471082" grpId="0" animBg="1"/>
      <p:bldP spid="471083" grpId="0" animBg="1"/>
      <p:bldP spid="47108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normAutofit/>
          </a:bodyPr>
          <a:lstStyle/>
          <a:p>
            <a:pPr algn="l"/>
            <a:r>
              <a:rPr lang="en-US" sz="3200" b="1" u="sng" dirty="0">
                <a:latin typeface="Arial Narrow" pitchFamily="34" charset="0"/>
              </a:rPr>
              <a:t>Logic Bombs </a:t>
            </a:r>
          </a:p>
        </p:txBody>
      </p:sp>
      <p:grpSp>
        <p:nvGrpSpPr>
          <p:cNvPr id="2" name="Group 3"/>
          <p:cNvGrpSpPr>
            <a:grpSpLocks/>
          </p:cNvGrpSpPr>
          <p:nvPr/>
        </p:nvGrpSpPr>
        <p:grpSpPr bwMode="auto">
          <a:xfrm>
            <a:off x="685800" y="1828800"/>
            <a:ext cx="2422525" cy="1447800"/>
            <a:chOff x="432" y="1152"/>
            <a:chExt cx="1526" cy="912"/>
          </a:xfrm>
        </p:grpSpPr>
        <p:sp>
          <p:nvSpPr>
            <p:cNvPr id="473092" name="AutoShape 4"/>
            <p:cNvSpPr>
              <a:spLocks noChangeArrowheads="1"/>
            </p:cNvSpPr>
            <p:nvPr/>
          </p:nvSpPr>
          <p:spPr bwMode="auto">
            <a:xfrm>
              <a:off x="816" y="1152"/>
              <a:ext cx="576" cy="576"/>
            </a:xfrm>
            <a:prstGeom prst="smileyFace">
              <a:avLst>
                <a:gd name="adj" fmla="val 4653"/>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73093" name="Text Box 5"/>
            <p:cNvSpPr txBox="1">
              <a:spLocks noChangeArrowheads="1"/>
            </p:cNvSpPr>
            <p:nvPr/>
          </p:nvSpPr>
          <p:spPr bwMode="auto">
            <a:xfrm>
              <a:off x="432" y="1776"/>
              <a:ext cx="1526" cy="288"/>
            </a:xfrm>
            <a:prstGeom prst="rect">
              <a:avLst/>
            </a:prstGeom>
            <a:noFill/>
            <a:ln w="9525">
              <a:noFill/>
              <a:miter lim="800000"/>
              <a:headEnd/>
              <a:tailEnd/>
            </a:ln>
            <a:effectLst/>
          </p:spPr>
          <p:txBody>
            <a:bodyPr wrap="none">
              <a:spAutoFit/>
            </a:bodyPr>
            <a:lstStyle/>
            <a:p>
              <a:r>
                <a:rPr lang="en-US">
                  <a:latin typeface="Arial" charset="0"/>
                </a:rPr>
                <a:t>Nice sweet baby</a:t>
              </a:r>
            </a:p>
          </p:txBody>
        </p:sp>
      </p:grpSp>
      <p:sp>
        <p:nvSpPr>
          <p:cNvPr id="473094" name="AutoShape 6"/>
          <p:cNvSpPr>
            <a:spLocks noChangeArrowheads="1"/>
          </p:cNvSpPr>
          <p:nvPr/>
        </p:nvSpPr>
        <p:spPr bwMode="auto">
          <a:xfrm>
            <a:off x="2514600" y="2819400"/>
            <a:ext cx="914400" cy="914400"/>
          </a:xfrm>
          <a:prstGeom prst="smileyFace">
            <a:avLst>
              <a:gd name="adj" fmla="val 4653"/>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a:p>
        </p:txBody>
      </p:sp>
      <p:pic>
        <p:nvPicPr>
          <p:cNvPr id="473095" name="Picture 7" descr="bs00580_"/>
          <p:cNvPicPr>
            <a:picLocks noChangeAspect="1" noChangeArrowheads="1"/>
          </p:cNvPicPr>
          <p:nvPr/>
        </p:nvPicPr>
        <p:blipFill>
          <a:blip r:embed="rId2" cstate="print"/>
          <a:srcRect/>
          <a:stretch>
            <a:fillRect/>
          </a:stretch>
        </p:blipFill>
        <p:spPr bwMode="auto">
          <a:xfrm>
            <a:off x="4038600" y="2514600"/>
            <a:ext cx="2438400" cy="2133600"/>
          </a:xfrm>
          <a:prstGeom prst="rect">
            <a:avLst/>
          </a:prstGeom>
          <a:noFill/>
        </p:spPr>
      </p:pic>
      <p:sp>
        <p:nvSpPr>
          <p:cNvPr id="473096" name="AutoShape 8"/>
          <p:cNvSpPr>
            <a:spLocks noChangeArrowheads="1"/>
          </p:cNvSpPr>
          <p:nvPr/>
        </p:nvSpPr>
        <p:spPr bwMode="auto">
          <a:xfrm>
            <a:off x="4648200" y="3581400"/>
            <a:ext cx="914400" cy="914400"/>
          </a:xfrm>
          <a:prstGeom prst="smileyFace">
            <a:avLst>
              <a:gd name="adj" fmla="val 4653"/>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a:p>
        </p:txBody>
      </p:sp>
      <p:grpSp>
        <p:nvGrpSpPr>
          <p:cNvPr id="3" name="Group 9"/>
          <p:cNvGrpSpPr>
            <a:grpSpLocks/>
          </p:cNvGrpSpPr>
          <p:nvPr/>
        </p:nvGrpSpPr>
        <p:grpSpPr bwMode="auto">
          <a:xfrm>
            <a:off x="3962400" y="3810000"/>
            <a:ext cx="2576513" cy="954088"/>
            <a:chOff x="537" y="2736"/>
            <a:chExt cx="1623" cy="601"/>
          </a:xfrm>
        </p:grpSpPr>
        <p:sp>
          <p:nvSpPr>
            <p:cNvPr id="473098" name="AutoShape 10"/>
            <p:cNvSpPr>
              <a:spLocks noChangeArrowheads="1"/>
            </p:cNvSpPr>
            <p:nvPr/>
          </p:nvSpPr>
          <p:spPr bwMode="auto">
            <a:xfrm>
              <a:off x="1152" y="2736"/>
              <a:ext cx="288" cy="288"/>
            </a:xfrm>
            <a:prstGeom prst="smileyFace">
              <a:avLst>
                <a:gd name="adj" fmla="val -4653"/>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473099" name="Text Box 11"/>
            <p:cNvSpPr txBox="1">
              <a:spLocks noChangeArrowheads="1"/>
            </p:cNvSpPr>
            <p:nvPr/>
          </p:nvSpPr>
          <p:spPr bwMode="auto">
            <a:xfrm>
              <a:off x="537" y="3049"/>
              <a:ext cx="1623" cy="288"/>
            </a:xfrm>
            <a:prstGeom prst="rect">
              <a:avLst/>
            </a:prstGeom>
            <a:noFill/>
            <a:ln w="9525">
              <a:noFill/>
              <a:miter lim="800000"/>
              <a:headEnd/>
              <a:tailEnd/>
            </a:ln>
            <a:effectLst/>
          </p:spPr>
          <p:txBody>
            <a:bodyPr wrap="none">
              <a:spAutoFit/>
            </a:bodyPr>
            <a:lstStyle/>
            <a:p>
              <a:r>
                <a:rPr lang="en-US">
                  <a:latin typeface="Arial" charset="0"/>
                </a:rPr>
                <a:t>Sleeps peacefully</a:t>
              </a:r>
            </a:p>
          </p:txBody>
        </p:sp>
      </p:grpSp>
      <p:grpSp>
        <p:nvGrpSpPr>
          <p:cNvPr id="4" name="Group 12"/>
          <p:cNvGrpSpPr>
            <a:grpSpLocks/>
          </p:cNvGrpSpPr>
          <p:nvPr/>
        </p:nvGrpSpPr>
        <p:grpSpPr bwMode="auto">
          <a:xfrm>
            <a:off x="5562600" y="990600"/>
            <a:ext cx="3124200" cy="2743200"/>
            <a:chOff x="3648" y="1872"/>
            <a:chExt cx="1968" cy="1728"/>
          </a:xfrm>
        </p:grpSpPr>
        <p:sp>
          <p:nvSpPr>
            <p:cNvPr id="473101" name="AutoShape 13"/>
            <p:cNvSpPr>
              <a:spLocks noChangeArrowheads="1"/>
            </p:cNvSpPr>
            <p:nvPr/>
          </p:nvSpPr>
          <p:spPr bwMode="auto">
            <a:xfrm flipH="1">
              <a:off x="3648" y="2064"/>
              <a:ext cx="1248" cy="1536"/>
            </a:xfrm>
            <a:prstGeom prst="lightningBolt">
              <a:avLst/>
            </a:prstGeom>
            <a:gradFill rotWithShape="0">
              <a:gsLst>
                <a:gs pos="0">
                  <a:srgbClr val="FF0000"/>
                </a:gs>
                <a:gs pos="100000">
                  <a:schemeClr val="bg1"/>
                </a:gs>
              </a:gsLst>
              <a:lin ang="18900000" scaled="1"/>
            </a:gradFill>
            <a:ln w="9525">
              <a:solidFill>
                <a:schemeClr val="tx1"/>
              </a:solidFill>
              <a:miter lim="800000"/>
              <a:headEnd/>
              <a:tailEnd/>
            </a:ln>
            <a:effectLst/>
          </p:spPr>
          <p:txBody>
            <a:bodyPr wrap="none" anchor="ctr"/>
            <a:lstStyle/>
            <a:p>
              <a:endParaRPr lang="en-US"/>
            </a:p>
          </p:txBody>
        </p:sp>
        <p:sp>
          <p:nvSpPr>
            <p:cNvPr id="473102" name="Text Box 14"/>
            <p:cNvSpPr txBox="1">
              <a:spLocks noChangeArrowheads="1"/>
            </p:cNvSpPr>
            <p:nvPr/>
          </p:nvSpPr>
          <p:spPr bwMode="auto">
            <a:xfrm>
              <a:off x="4829" y="1872"/>
              <a:ext cx="787" cy="931"/>
            </a:xfrm>
            <a:prstGeom prst="rect">
              <a:avLst/>
            </a:prstGeom>
            <a:noFill/>
            <a:ln w="9525">
              <a:noFill/>
              <a:miter lim="800000"/>
              <a:headEnd/>
              <a:tailEnd/>
            </a:ln>
            <a:effectLst/>
          </p:spPr>
          <p:txBody>
            <a:bodyPr wrap="none">
              <a:spAutoFit/>
            </a:bodyPr>
            <a:lstStyle/>
            <a:p>
              <a:pPr algn="r"/>
              <a:r>
                <a:rPr lang="en-US" b="1" u="sng" dirty="0">
                  <a:latin typeface="Arial" charset="0"/>
                </a:rPr>
                <a:t>Triggered</a:t>
              </a:r>
            </a:p>
            <a:p>
              <a:pPr algn="r"/>
              <a:r>
                <a:rPr lang="en-US" dirty="0">
                  <a:latin typeface="Arial" charset="0"/>
                </a:rPr>
                <a:t>Event</a:t>
              </a:r>
            </a:p>
            <a:p>
              <a:pPr algn="r"/>
              <a:r>
                <a:rPr lang="en-US" dirty="0">
                  <a:latin typeface="Arial" charset="0"/>
                </a:rPr>
                <a:t>Date</a:t>
              </a:r>
            </a:p>
            <a:p>
              <a:pPr algn="r"/>
              <a:r>
                <a:rPr lang="en-US" dirty="0">
                  <a:latin typeface="Arial" charset="0"/>
                </a:rPr>
                <a:t>Time</a:t>
              </a:r>
            </a:p>
            <a:p>
              <a:pPr algn="r"/>
              <a:r>
                <a:rPr lang="en-US" dirty="0">
                  <a:latin typeface="Arial" charset="0"/>
                </a:rPr>
                <a:t>Command</a:t>
              </a:r>
            </a:p>
          </p:txBody>
        </p:sp>
      </p:grpSp>
      <p:sp>
        <p:nvSpPr>
          <p:cNvPr id="473103" name="AutoShape 15"/>
          <p:cNvSpPr>
            <a:spLocks noChangeArrowheads="1"/>
          </p:cNvSpPr>
          <p:nvPr/>
        </p:nvSpPr>
        <p:spPr bwMode="auto">
          <a:xfrm>
            <a:off x="1524000" y="1447800"/>
            <a:ext cx="7162800" cy="4724400"/>
          </a:xfrm>
          <a:prstGeom prst="irregularSeal2">
            <a:avLst/>
          </a:prstGeom>
          <a:gradFill rotWithShape="0">
            <a:gsLst>
              <a:gs pos="0">
                <a:srgbClr val="FFFF00"/>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sz="3200" b="1" dirty="0">
                <a:solidFill>
                  <a:srgbClr val="000066"/>
                </a:solidFill>
                <a:latin typeface="Arial" charset="0"/>
              </a:rPr>
              <a:t>Destroys the System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73094"/>
                                        </p:tgtEl>
                                        <p:attrNameLst>
                                          <p:attrName>style.visibility</p:attrName>
                                        </p:attrNameLst>
                                      </p:cBhvr>
                                      <p:to>
                                        <p:strVal val="visible"/>
                                      </p:to>
                                    </p:set>
                                    <p:animEffect transition="in" filter="box(in)">
                                      <p:cBhvr>
                                        <p:cTn id="12" dur="500"/>
                                        <p:tgtEl>
                                          <p:spTgt spid="473094"/>
                                        </p:tgtEl>
                                      </p:cBhvr>
                                    </p:animEffect>
                                  </p:childTnLst>
                                  <p:subTnLst>
                                    <p:set>
                                      <p:cBhvr override="childStyle">
                                        <p:cTn dur="1" fill="hold" display="0" masterRel="nextClick" afterEffect="1"/>
                                        <p:tgtEl>
                                          <p:spTgt spid="473094"/>
                                        </p:tgtEl>
                                        <p:attrNameLst>
                                          <p:attrName>style.visibility</p:attrName>
                                        </p:attrNameLst>
                                      </p:cBhvr>
                                      <p:to>
                                        <p:strVal val="hidden"/>
                                      </p:to>
                                    </p:set>
                                  </p:subTnLst>
                                </p:cTn>
                              </p:par>
                            </p:childTnLst>
                          </p:cTn>
                        </p:par>
                        <p:par>
                          <p:cTn id="13" fill="hold">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473096"/>
                                        </p:tgtEl>
                                        <p:attrNameLst>
                                          <p:attrName>style.visibility</p:attrName>
                                        </p:attrNameLst>
                                      </p:cBhvr>
                                      <p:to>
                                        <p:strVal val="visible"/>
                                      </p:to>
                                    </p:set>
                                    <p:animEffect transition="in" filter="box(in)">
                                      <p:cBhvr>
                                        <p:cTn id="16" dur="500"/>
                                        <p:tgtEl>
                                          <p:spTgt spid="473096"/>
                                        </p:tgtEl>
                                      </p:cBhvr>
                                    </p:animEffect>
                                  </p:childTnLst>
                                  <p:subTnLst>
                                    <p:set>
                                      <p:cBhvr override="childStyle">
                                        <p:cTn dur="1" fill="hold" display="0" masterRel="nextClick" afterEffect="1"/>
                                        <p:tgtEl>
                                          <p:spTgt spid="473096"/>
                                        </p:tgtEl>
                                        <p:attrNameLst>
                                          <p:attrName>style.visibility</p:attrName>
                                        </p:attrNameLst>
                                      </p:cBhvr>
                                      <p:to>
                                        <p:strVal val="hidden"/>
                                      </p:to>
                                    </p:set>
                                  </p:subTnLst>
                                </p:cTn>
                              </p:par>
                            </p:childTnLst>
                          </p:cTn>
                        </p:par>
                        <p:par>
                          <p:cTn id="17" fill="hold">
                            <p:stCondLst>
                              <p:cond delay="1000"/>
                            </p:stCondLst>
                            <p:childTnLst>
                              <p:par>
                                <p:cTn id="18" presetID="4"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ox(i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ox(in)">
                                      <p:cBhvr>
                                        <p:cTn id="25"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73103"/>
                                        </p:tgtEl>
                                        <p:attrNameLst>
                                          <p:attrName>style.visibility</p:attrName>
                                        </p:attrNameLst>
                                      </p:cBhvr>
                                      <p:to>
                                        <p:strVal val="visible"/>
                                      </p:to>
                                    </p:set>
                                    <p:animEffect transition="in" filter="box(in)">
                                      <p:cBhvr>
                                        <p:cTn id="30" dur="500"/>
                                        <p:tgtEl>
                                          <p:spTgt spid="473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4" grpId="0" animBg="1"/>
      <p:bldP spid="473096" grpId="0" animBg="1"/>
      <p:bldP spid="473103"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685800" y="304800"/>
            <a:ext cx="4876800" cy="1143000"/>
          </a:xfrm>
        </p:spPr>
        <p:txBody>
          <a:bodyPr>
            <a:normAutofit/>
          </a:bodyPr>
          <a:lstStyle/>
          <a:p>
            <a:pPr algn="l"/>
            <a:r>
              <a:rPr lang="en-US" sz="3200" b="1" u="sng" dirty="0">
                <a:latin typeface="Arial Narrow" pitchFamily="34" charset="0"/>
              </a:rPr>
              <a:t>The problem persists :</a:t>
            </a:r>
          </a:p>
        </p:txBody>
      </p:sp>
      <p:sp>
        <p:nvSpPr>
          <p:cNvPr id="248835" name="Rectangle 3"/>
          <p:cNvSpPr>
            <a:spLocks noGrp="1" noChangeArrowheads="1"/>
          </p:cNvSpPr>
          <p:nvPr>
            <p:ph type="body" idx="1"/>
          </p:nvPr>
        </p:nvSpPr>
        <p:spPr>
          <a:xfrm>
            <a:off x="457200" y="1295400"/>
            <a:ext cx="8229600" cy="4525963"/>
          </a:xfrm>
        </p:spPr>
        <p:txBody>
          <a:bodyPr>
            <a:normAutofit/>
          </a:bodyPr>
          <a:lstStyle/>
          <a:p>
            <a:r>
              <a:rPr lang="en-US" sz="2800" dirty="0">
                <a:latin typeface="Arial Narrow" pitchFamily="34" charset="0"/>
              </a:rPr>
              <a:t>We were confounded with the problem of</a:t>
            </a:r>
          </a:p>
          <a:p>
            <a:pPr lvl="1"/>
            <a:r>
              <a:rPr lang="en-AU" dirty="0">
                <a:latin typeface="Arial Narrow" pitchFamily="34" charset="0"/>
              </a:rPr>
              <a:t>Handling of distributed data</a:t>
            </a:r>
          </a:p>
          <a:p>
            <a:pPr lvl="2"/>
            <a:r>
              <a:rPr lang="en-AU" sz="2800" dirty="0">
                <a:latin typeface="Arial Narrow" pitchFamily="34" charset="0"/>
              </a:rPr>
              <a:t>Much of the data was interconnected</a:t>
            </a:r>
          </a:p>
          <a:p>
            <a:pPr>
              <a:spcBef>
                <a:spcPct val="0"/>
              </a:spcBef>
            </a:pPr>
            <a:r>
              <a:rPr lang="en-US" sz="2800" dirty="0">
                <a:latin typeface="Arial Narrow" pitchFamily="34" charset="0"/>
              </a:rPr>
              <a:t>There was a need to</a:t>
            </a:r>
          </a:p>
          <a:p>
            <a:pPr lvl="2">
              <a:spcBef>
                <a:spcPct val="0"/>
              </a:spcBef>
            </a:pPr>
            <a:r>
              <a:rPr lang="en-US" sz="2800" dirty="0">
                <a:latin typeface="Arial Narrow" pitchFamily="34" charset="0"/>
              </a:rPr>
              <a:t>Integrate Data</a:t>
            </a:r>
          </a:p>
          <a:p>
            <a:pPr lvl="3">
              <a:spcBef>
                <a:spcPct val="0"/>
              </a:spcBef>
            </a:pPr>
            <a:r>
              <a:rPr lang="en-US" sz="2800" dirty="0">
                <a:latin typeface="Arial Narrow" pitchFamily="34" charset="0"/>
              </a:rPr>
              <a:t>Keep it on one Machine</a:t>
            </a:r>
          </a:p>
          <a:p>
            <a:pPr>
              <a:spcBef>
                <a:spcPct val="0"/>
              </a:spcBef>
            </a:pPr>
            <a:endParaRPr lang="en-US" sz="2800" dirty="0">
              <a:latin typeface="Arial Narrow" pitchFamily="34" charset="0"/>
            </a:endParaRPr>
          </a:p>
          <a:p>
            <a:pPr>
              <a:spcBef>
                <a:spcPct val="0"/>
              </a:spcBef>
            </a:pPr>
            <a:r>
              <a:rPr lang="en-US" sz="2800" b="1" dirty="0">
                <a:latin typeface="Arial Narrow" pitchFamily="34" charset="0"/>
              </a:rPr>
              <a:t>RDBMS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normAutofit/>
          </a:bodyPr>
          <a:lstStyle/>
          <a:p>
            <a:pPr algn="l"/>
            <a:r>
              <a:rPr lang="en-US" sz="3200" b="1" u="sng" dirty="0">
                <a:latin typeface="Arial Narrow" pitchFamily="34" charset="0"/>
              </a:rPr>
              <a:t>Solution opted :</a:t>
            </a:r>
          </a:p>
        </p:txBody>
      </p:sp>
      <p:pic>
        <p:nvPicPr>
          <p:cNvPr id="249859" name="Picture 3" descr="j0178196"/>
          <p:cNvPicPr>
            <a:picLocks noChangeAspect="1" noChangeArrowheads="1" noCrop="1"/>
          </p:cNvPicPr>
          <p:nvPr/>
        </p:nvPicPr>
        <p:blipFill>
          <a:blip r:embed="rId2" cstate="print"/>
          <a:srcRect/>
          <a:stretch>
            <a:fillRect/>
          </a:stretch>
        </p:blipFill>
        <p:spPr bwMode="auto">
          <a:xfrm>
            <a:off x="914400" y="1447800"/>
            <a:ext cx="1463675" cy="1177925"/>
          </a:xfrm>
          <a:prstGeom prst="rect">
            <a:avLst/>
          </a:prstGeom>
          <a:noFill/>
        </p:spPr>
      </p:pic>
      <p:pic>
        <p:nvPicPr>
          <p:cNvPr id="249860" name="Picture 4" descr="j0178197"/>
          <p:cNvPicPr>
            <a:picLocks noChangeAspect="1" noChangeArrowheads="1" noCrop="1"/>
          </p:cNvPicPr>
          <p:nvPr/>
        </p:nvPicPr>
        <p:blipFill>
          <a:blip r:embed="rId3" cstate="print"/>
          <a:srcRect/>
          <a:stretch>
            <a:fillRect/>
          </a:stretch>
        </p:blipFill>
        <p:spPr bwMode="auto">
          <a:xfrm>
            <a:off x="3200400" y="1447800"/>
            <a:ext cx="1295400" cy="1062038"/>
          </a:xfrm>
          <a:prstGeom prst="rect">
            <a:avLst/>
          </a:prstGeom>
          <a:noFill/>
        </p:spPr>
      </p:pic>
      <p:pic>
        <p:nvPicPr>
          <p:cNvPr id="249861" name="Picture 5" descr="j0178197"/>
          <p:cNvPicPr>
            <a:picLocks noChangeAspect="1" noChangeArrowheads="1" noCrop="1"/>
          </p:cNvPicPr>
          <p:nvPr/>
        </p:nvPicPr>
        <p:blipFill>
          <a:blip r:embed="rId3" cstate="print"/>
          <a:srcRect/>
          <a:stretch>
            <a:fillRect/>
          </a:stretch>
        </p:blipFill>
        <p:spPr bwMode="auto">
          <a:xfrm>
            <a:off x="7086600" y="1524000"/>
            <a:ext cx="1295400" cy="1062038"/>
          </a:xfrm>
          <a:prstGeom prst="rect">
            <a:avLst/>
          </a:prstGeom>
          <a:noFill/>
        </p:spPr>
      </p:pic>
      <p:pic>
        <p:nvPicPr>
          <p:cNvPr id="249862" name="Picture 6" descr="j0178197"/>
          <p:cNvPicPr>
            <a:picLocks noChangeAspect="1" noChangeArrowheads="1" noCrop="1"/>
          </p:cNvPicPr>
          <p:nvPr/>
        </p:nvPicPr>
        <p:blipFill>
          <a:blip r:embed="rId3" cstate="print"/>
          <a:srcRect/>
          <a:stretch>
            <a:fillRect/>
          </a:stretch>
        </p:blipFill>
        <p:spPr bwMode="auto">
          <a:xfrm>
            <a:off x="7086600" y="4953000"/>
            <a:ext cx="1295400" cy="1062038"/>
          </a:xfrm>
          <a:prstGeom prst="rect">
            <a:avLst/>
          </a:prstGeom>
          <a:noFill/>
        </p:spPr>
      </p:pic>
      <p:pic>
        <p:nvPicPr>
          <p:cNvPr id="249863" name="Picture 7" descr="j0178197"/>
          <p:cNvPicPr>
            <a:picLocks noChangeAspect="1" noChangeArrowheads="1" noCrop="1"/>
          </p:cNvPicPr>
          <p:nvPr/>
        </p:nvPicPr>
        <p:blipFill>
          <a:blip r:embed="rId3" cstate="print"/>
          <a:srcRect/>
          <a:stretch>
            <a:fillRect/>
          </a:stretch>
        </p:blipFill>
        <p:spPr bwMode="auto">
          <a:xfrm>
            <a:off x="3200400" y="4953000"/>
            <a:ext cx="1295400" cy="1062038"/>
          </a:xfrm>
          <a:prstGeom prst="rect">
            <a:avLst/>
          </a:prstGeom>
          <a:noFill/>
        </p:spPr>
      </p:pic>
      <p:pic>
        <p:nvPicPr>
          <p:cNvPr id="249864" name="Picture 8" descr="j0178197"/>
          <p:cNvPicPr>
            <a:picLocks noChangeAspect="1" noChangeArrowheads="1" noCrop="1"/>
          </p:cNvPicPr>
          <p:nvPr/>
        </p:nvPicPr>
        <p:blipFill>
          <a:blip r:embed="rId3" cstate="print"/>
          <a:srcRect/>
          <a:stretch>
            <a:fillRect/>
          </a:stretch>
        </p:blipFill>
        <p:spPr bwMode="auto">
          <a:xfrm>
            <a:off x="838200" y="3200400"/>
            <a:ext cx="1295400" cy="1062038"/>
          </a:xfrm>
          <a:prstGeom prst="rect">
            <a:avLst/>
          </a:prstGeom>
          <a:noFill/>
        </p:spPr>
      </p:pic>
      <p:pic>
        <p:nvPicPr>
          <p:cNvPr id="249865" name="Picture 9" descr="j0178196"/>
          <p:cNvPicPr>
            <a:picLocks noChangeAspect="1" noChangeArrowheads="1" noCrop="1"/>
          </p:cNvPicPr>
          <p:nvPr/>
        </p:nvPicPr>
        <p:blipFill>
          <a:blip r:embed="rId2" cstate="print"/>
          <a:srcRect/>
          <a:stretch>
            <a:fillRect/>
          </a:stretch>
        </p:blipFill>
        <p:spPr bwMode="auto">
          <a:xfrm>
            <a:off x="838200" y="4876800"/>
            <a:ext cx="1463675" cy="1177925"/>
          </a:xfrm>
          <a:prstGeom prst="rect">
            <a:avLst/>
          </a:prstGeom>
          <a:noFill/>
        </p:spPr>
      </p:pic>
      <p:pic>
        <p:nvPicPr>
          <p:cNvPr id="249866" name="Picture 10" descr="j0178196"/>
          <p:cNvPicPr>
            <a:picLocks noChangeAspect="1" noChangeArrowheads="1" noCrop="1"/>
          </p:cNvPicPr>
          <p:nvPr/>
        </p:nvPicPr>
        <p:blipFill>
          <a:blip r:embed="rId2" cstate="print"/>
          <a:srcRect/>
          <a:stretch>
            <a:fillRect/>
          </a:stretch>
        </p:blipFill>
        <p:spPr bwMode="auto">
          <a:xfrm>
            <a:off x="5105400" y="4876800"/>
            <a:ext cx="1463675" cy="1177925"/>
          </a:xfrm>
          <a:prstGeom prst="rect">
            <a:avLst/>
          </a:prstGeom>
          <a:noFill/>
        </p:spPr>
      </p:pic>
      <p:pic>
        <p:nvPicPr>
          <p:cNvPr id="249867" name="Picture 11" descr="j0178196"/>
          <p:cNvPicPr>
            <a:picLocks noChangeAspect="1" noChangeArrowheads="1" noCrop="1"/>
          </p:cNvPicPr>
          <p:nvPr/>
        </p:nvPicPr>
        <p:blipFill>
          <a:blip r:embed="rId2" cstate="print"/>
          <a:srcRect/>
          <a:stretch>
            <a:fillRect/>
          </a:stretch>
        </p:blipFill>
        <p:spPr bwMode="auto">
          <a:xfrm>
            <a:off x="7070725" y="3200400"/>
            <a:ext cx="1463675" cy="1177925"/>
          </a:xfrm>
          <a:prstGeom prst="rect">
            <a:avLst/>
          </a:prstGeom>
          <a:noFill/>
        </p:spPr>
      </p:pic>
      <p:pic>
        <p:nvPicPr>
          <p:cNvPr id="249868" name="Picture 12" descr="j0178196"/>
          <p:cNvPicPr>
            <a:picLocks noChangeAspect="1" noChangeArrowheads="1" noCrop="1"/>
          </p:cNvPicPr>
          <p:nvPr/>
        </p:nvPicPr>
        <p:blipFill>
          <a:blip r:embed="rId2" cstate="print"/>
          <a:srcRect/>
          <a:stretch>
            <a:fillRect/>
          </a:stretch>
        </p:blipFill>
        <p:spPr bwMode="auto">
          <a:xfrm>
            <a:off x="5105400" y="1447800"/>
            <a:ext cx="1463675" cy="1177925"/>
          </a:xfrm>
          <a:prstGeom prst="rect">
            <a:avLst/>
          </a:prstGeom>
          <a:noFill/>
        </p:spPr>
      </p:pic>
      <p:pic>
        <p:nvPicPr>
          <p:cNvPr id="249869" name="Picture 13" descr="j0174029"/>
          <p:cNvPicPr>
            <a:picLocks noChangeAspect="1" noChangeArrowheads="1" noCrop="1"/>
          </p:cNvPicPr>
          <p:nvPr/>
        </p:nvPicPr>
        <p:blipFill>
          <a:blip r:embed="rId4" cstate="print"/>
          <a:srcRect/>
          <a:stretch>
            <a:fillRect/>
          </a:stretch>
        </p:blipFill>
        <p:spPr bwMode="auto">
          <a:xfrm>
            <a:off x="3505200" y="3048000"/>
            <a:ext cx="2133600" cy="1609725"/>
          </a:xfrm>
          <a:prstGeom prst="rect">
            <a:avLst/>
          </a:prstGeom>
          <a:noFill/>
        </p:spPr>
      </p:pic>
      <p:grpSp>
        <p:nvGrpSpPr>
          <p:cNvPr id="2" name="Group 14"/>
          <p:cNvGrpSpPr>
            <a:grpSpLocks/>
          </p:cNvGrpSpPr>
          <p:nvPr/>
        </p:nvGrpSpPr>
        <p:grpSpPr bwMode="auto">
          <a:xfrm>
            <a:off x="1447800" y="2514600"/>
            <a:ext cx="6400800" cy="3733800"/>
            <a:chOff x="912" y="1584"/>
            <a:chExt cx="4032" cy="2352"/>
          </a:xfrm>
        </p:grpSpPr>
        <p:sp>
          <p:nvSpPr>
            <p:cNvPr id="249871" name="Line 15"/>
            <p:cNvSpPr>
              <a:spLocks noChangeShapeType="1"/>
            </p:cNvSpPr>
            <p:nvPr/>
          </p:nvSpPr>
          <p:spPr bwMode="auto">
            <a:xfrm>
              <a:off x="912" y="1776"/>
              <a:ext cx="3936" cy="0"/>
            </a:xfrm>
            <a:prstGeom prst="line">
              <a:avLst/>
            </a:prstGeom>
            <a:noFill/>
            <a:ln w="38100">
              <a:solidFill>
                <a:schemeClr val="tx1"/>
              </a:solidFill>
              <a:round/>
              <a:headEnd/>
              <a:tailEnd/>
            </a:ln>
            <a:effectLst/>
          </p:spPr>
          <p:txBody>
            <a:bodyPr/>
            <a:lstStyle/>
            <a:p>
              <a:endParaRPr lang="en-US" sz="2400">
                <a:latin typeface="Arial Narrow" pitchFamily="34" charset="0"/>
              </a:endParaRPr>
            </a:p>
          </p:txBody>
        </p:sp>
        <p:sp>
          <p:nvSpPr>
            <p:cNvPr id="249872" name="Line 16"/>
            <p:cNvSpPr>
              <a:spLocks noChangeShapeType="1"/>
            </p:cNvSpPr>
            <p:nvPr/>
          </p:nvSpPr>
          <p:spPr bwMode="auto">
            <a:xfrm flipV="1">
              <a:off x="912" y="1632"/>
              <a:ext cx="0" cy="144"/>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249873" name="Line 17"/>
            <p:cNvSpPr>
              <a:spLocks noChangeShapeType="1"/>
            </p:cNvSpPr>
            <p:nvPr/>
          </p:nvSpPr>
          <p:spPr bwMode="auto">
            <a:xfrm flipV="1">
              <a:off x="2352" y="1584"/>
              <a:ext cx="0" cy="192"/>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249874" name="Line 18"/>
            <p:cNvSpPr>
              <a:spLocks noChangeShapeType="1"/>
            </p:cNvSpPr>
            <p:nvPr/>
          </p:nvSpPr>
          <p:spPr bwMode="auto">
            <a:xfrm flipV="1">
              <a:off x="3648" y="1584"/>
              <a:ext cx="0" cy="192"/>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249875" name="Line 19"/>
            <p:cNvSpPr>
              <a:spLocks noChangeShapeType="1"/>
            </p:cNvSpPr>
            <p:nvPr/>
          </p:nvSpPr>
          <p:spPr bwMode="auto">
            <a:xfrm flipV="1">
              <a:off x="4848" y="1584"/>
              <a:ext cx="0" cy="192"/>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249876" name="Line 20"/>
            <p:cNvSpPr>
              <a:spLocks noChangeShapeType="1"/>
            </p:cNvSpPr>
            <p:nvPr/>
          </p:nvSpPr>
          <p:spPr bwMode="auto">
            <a:xfrm>
              <a:off x="2880" y="1776"/>
              <a:ext cx="0" cy="144"/>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249877" name="Line 21"/>
            <p:cNvSpPr>
              <a:spLocks noChangeShapeType="1"/>
            </p:cNvSpPr>
            <p:nvPr/>
          </p:nvSpPr>
          <p:spPr bwMode="auto">
            <a:xfrm>
              <a:off x="1008" y="3936"/>
              <a:ext cx="3936" cy="0"/>
            </a:xfrm>
            <a:prstGeom prst="line">
              <a:avLst/>
            </a:prstGeom>
            <a:noFill/>
            <a:ln w="38100">
              <a:solidFill>
                <a:schemeClr val="tx1"/>
              </a:solidFill>
              <a:round/>
              <a:headEnd/>
              <a:tailEnd/>
            </a:ln>
            <a:effectLst/>
          </p:spPr>
          <p:txBody>
            <a:bodyPr/>
            <a:lstStyle/>
            <a:p>
              <a:endParaRPr lang="en-US" sz="2400">
                <a:latin typeface="Arial Narrow" pitchFamily="34" charset="0"/>
              </a:endParaRPr>
            </a:p>
          </p:txBody>
        </p:sp>
        <p:sp>
          <p:nvSpPr>
            <p:cNvPr id="249878" name="Line 22"/>
            <p:cNvSpPr>
              <a:spLocks noChangeShapeType="1"/>
            </p:cNvSpPr>
            <p:nvPr/>
          </p:nvSpPr>
          <p:spPr bwMode="auto">
            <a:xfrm flipV="1">
              <a:off x="1008" y="3792"/>
              <a:ext cx="0" cy="144"/>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249879" name="Line 23"/>
            <p:cNvSpPr>
              <a:spLocks noChangeShapeType="1"/>
            </p:cNvSpPr>
            <p:nvPr/>
          </p:nvSpPr>
          <p:spPr bwMode="auto">
            <a:xfrm flipV="1">
              <a:off x="2448" y="3744"/>
              <a:ext cx="0" cy="192"/>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249880" name="Line 24"/>
            <p:cNvSpPr>
              <a:spLocks noChangeShapeType="1"/>
            </p:cNvSpPr>
            <p:nvPr/>
          </p:nvSpPr>
          <p:spPr bwMode="auto">
            <a:xfrm flipV="1">
              <a:off x="3744" y="3744"/>
              <a:ext cx="0" cy="192"/>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249881" name="Line 25"/>
            <p:cNvSpPr>
              <a:spLocks noChangeShapeType="1"/>
            </p:cNvSpPr>
            <p:nvPr/>
          </p:nvSpPr>
          <p:spPr bwMode="auto">
            <a:xfrm flipV="1">
              <a:off x="4944" y="3744"/>
              <a:ext cx="0" cy="192"/>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249882" name="Line 26"/>
            <p:cNvSpPr>
              <a:spLocks noChangeShapeType="1"/>
            </p:cNvSpPr>
            <p:nvPr/>
          </p:nvSpPr>
          <p:spPr bwMode="auto">
            <a:xfrm flipV="1">
              <a:off x="2976" y="2928"/>
              <a:ext cx="0" cy="1008"/>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249883" name="Line 27"/>
            <p:cNvSpPr>
              <a:spLocks noChangeShapeType="1"/>
            </p:cNvSpPr>
            <p:nvPr/>
          </p:nvSpPr>
          <p:spPr bwMode="auto">
            <a:xfrm>
              <a:off x="1344" y="2496"/>
              <a:ext cx="864" cy="0"/>
            </a:xfrm>
            <a:prstGeom prst="line">
              <a:avLst/>
            </a:prstGeom>
            <a:noFill/>
            <a:ln w="38100">
              <a:solidFill>
                <a:schemeClr val="tx1"/>
              </a:solidFill>
              <a:round/>
              <a:headEnd type="triangle" w="med" len="med"/>
              <a:tailEnd type="triangle" w="med" len="med"/>
            </a:ln>
            <a:effectLst/>
          </p:spPr>
          <p:txBody>
            <a:bodyPr/>
            <a:lstStyle/>
            <a:p>
              <a:endParaRPr lang="en-US" sz="2400">
                <a:latin typeface="Arial Narrow" pitchFamily="34" charset="0"/>
              </a:endParaRPr>
            </a:p>
          </p:txBody>
        </p:sp>
        <p:sp>
          <p:nvSpPr>
            <p:cNvPr id="249884" name="Line 28"/>
            <p:cNvSpPr>
              <a:spLocks noChangeShapeType="1"/>
            </p:cNvSpPr>
            <p:nvPr/>
          </p:nvSpPr>
          <p:spPr bwMode="auto">
            <a:xfrm>
              <a:off x="3552" y="2496"/>
              <a:ext cx="864" cy="0"/>
            </a:xfrm>
            <a:prstGeom prst="line">
              <a:avLst/>
            </a:prstGeom>
            <a:noFill/>
            <a:ln w="38100">
              <a:solidFill>
                <a:schemeClr val="tx1"/>
              </a:solidFill>
              <a:round/>
              <a:headEnd type="triangle" w="med" len="med"/>
              <a:tailEnd type="triangle" w="med" len="med"/>
            </a:ln>
            <a:effectLst/>
          </p:spPr>
          <p:txBody>
            <a:bodyPr/>
            <a:lstStyle/>
            <a:p>
              <a:endParaRPr lang="en-US" sz="2400">
                <a:latin typeface="Arial Narrow" pitchFamily="34" charset="0"/>
              </a:endParaRPr>
            </a:p>
          </p:txBody>
        </p:sp>
      </p:grpSp>
      <p:sp>
        <p:nvSpPr>
          <p:cNvPr id="249885" name="Text Box 29"/>
          <p:cNvSpPr txBox="1">
            <a:spLocks noChangeArrowheads="1"/>
          </p:cNvSpPr>
          <p:nvPr/>
        </p:nvSpPr>
        <p:spPr bwMode="auto">
          <a:xfrm>
            <a:off x="2895600" y="4495800"/>
            <a:ext cx="4657622" cy="461665"/>
          </a:xfrm>
          <a:prstGeom prst="rect">
            <a:avLst/>
          </a:prstGeom>
          <a:noFill/>
          <a:ln w="9525">
            <a:noFill/>
            <a:miter lim="800000"/>
            <a:headEnd/>
            <a:tailEnd/>
          </a:ln>
          <a:effectLst/>
        </p:spPr>
        <p:txBody>
          <a:bodyPr wrap="none">
            <a:spAutoFit/>
          </a:bodyPr>
          <a:lstStyle/>
          <a:p>
            <a:r>
              <a:rPr lang="en-US" sz="2400" u="sng" dirty="0">
                <a:latin typeface="Arial Narrow" pitchFamily="34" charset="0"/>
              </a:rPr>
              <a:t>Server</a:t>
            </a:r>
            <a:r>
              <a:rPr lang="en-US" sz="2400" dirty="0">
                <a:latin typeface="Arial Narrow" pitchFamily="34" charset="0"/>
              </a:rPr>
              <a:t>         </a:t>
            </a:r>
            <a:r>
              <a:rPr lang="en-US" sz="2400" dirty="0" smtClean="0">
                <a:latin typeface="Arial Narrow" pitchFamily="34" charset="0"/>
              </a:rPr>
              <a:t>          </a:t>
            </a:r>
            <a:r>
              <a:rPr lang="en-US" sz="2400" u="sng" dirty="0">
                <a:latin typeface="Arial Narrow" pitchFamily="34" charset="0"/>
              </a:rPr>
              <a:t>System Administrator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49869"/>
                                        </p:tgtEl>
                                        <p:attrNameLst>
                                          <p:attrName>style.visibility</p:attrName>
                                        </p:attrNameLst>
                                      </p:cBhvr>
                                      <p:to>
                                        <p:strVal val="visible"/>
                                      </p:to>
                                    </p:set>
                                    <p:animEffect transition="in" filter="box(in)">
                                      <p:cBhvr>
                                        <p:cTn id="7" dur="500"/>
                                        <p:tgtEl>
                                          <p:spTgt spid="249869"/>
                                        </p:tgtEl>
                                      </p:cBhvr>
                                    </p:animEffect>
                                  </p:childTnLst>
                                </p:cTn>
                              </p:par>
                            </p:childTnLst>
                          </p:cTn>
                        </p:par>
                        <p:par>
                          <p:cTn id="8" fill="hold">
                            <p:stCondLst>
                              <p:cond delay="500"/>
                            </p:stCondLst>
                            <p:childTnLst>
                              <p:par>
                                <p:cTn id="9" presetID="4" presetClass="entr" presetSubtype="16"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cTn>
                              </p:par>
                            </p:childTnLst>
                          </p:cTn>
                        </p:par>
                        <p:par>
                          <p:cTn id="12" fill="hold">
                            <p:stCondLst>
                              <p:cond delay="2000"/>
                            </p:stCondLst>
                            <p:childTnLst>
                              <p:par>
                                <p:cTn id="13" presetID="4" presetClass="entr" presetSubtype="16" fill="hold" grpId="0" nodeType="afterEffect">
                                  <p:stCondLst>
                                    <p:cond delay="0"/>
                                  </p:stCondLst>
                                  <p:childTnLst>
                                    <p:set>
                                      <p:cBhvr>
                                        <p:cTn id="14" dur="1" fill="hold">
                                          <p:stCondLst>
                                            <p:cond delay="0"/>
                                          </p:stCondLst>
                                        </p:cTn>
                                        <p:tgtEl>
                                          <p:spTgt spid="249885"/>
                                        </p:tgtEl>
                                        <p:attrNameLst>
                                          <p:attrName>style.visibility</p:attrName>
                                        </p:attrNameLst>
                                      </p:cBhvr>
                                      <p:to>
                                        <p:strVal val="visible"/>
                                      </p:to>
                                    </p:set>
                                    <p:animEffect transition="in" filter="box(in)">
                                      <p:cBhvr>
                                        <p:cTn id="15" dur="500"/>
                                        <p:tgtEl>
                                          <p:spTgt spid="249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8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normAutofit/>
          </a:bodyPr>
          <a:lstStyle/>
          <a:p>
            <a:pPr algn="l"/>
            <a:r>
              <a:rPr lang="en-US" sz="3200" b="1" u="sng" dirty="0">
                <a:latin typeface="Arial Narrow" pitchFamily="34" charset="0"/>
              </a:rPr>
              <a:t>So we had :</a:t>
            </a:r>
          </a:p>
        </p:txBody>
      </p:sp>
      <p:sp>
        <p:nvSpPr>
          <p:cNvPr id="251907" name="Rectangle 3"/>
          <p:cNvSpPr>
            <a:spLocks noGrp="1" noChangeArrowheads="1"/>
          </p:cNvSpPr>
          <p:nvPr>
            <p:ph type="body" idx="1"/>
          </p:nvPr>
        </p:nvSpPr>
        <p:spPr>
          <a:xfrm>
            <a:off x="457200" y="1295400"/>
            <a:ext cx="8229600" cy="4525963"/>
          </a:xfrm>
        </p:spPr>
        <p:txBody>
          <a:bodyPr>
            <a:noAutofit/>
          </a:bodyPr>
          <a:lstStyle/>
          <a:p>
            <a:r>
              <a:rPr lang="en-US" sz="2800" dirty="0">
                <a:latin typeface="Arial Narrow" pitchFamily="34" charset="0"/>
              </a:rPr>
              <a:t>All data on one machine</a:t>
            </a:r>
          </a:p>
          <a:p>
            <a:pPr lvl="1"/>
            <a:r>
              <a:rPr lang="en-US" dirty="0">
                <a:latin typeface="Arial Narrow" pitchFamily="34" charset="0"/>
              </a:rPr>
              <a:t>Server </a:t>
            </a:r>
          </a:p>
          <a:p>
            <a:r>
              <a:rPr lang="en-US" sz="2800" dirty="0">
                <a:latin typeface="Arial Narrow" pitchFamily="34" charset="0"/>
              </a:rPr>
              <a:t>Problem </a:t>
            </a:r>
          </a:p>
          <a:p>
            <a:pPr lvl="1">
              <a:spcBef>
                <a:spcPct val="0"/>
              </a:spcBef>
            </a:pPr>
            <a:r>
              <a:rPr lang="en-US" dirty="0">
                <a:latin typeface="Arial Narrow" pitchFamily="34" charset="0"/>
              </a:rPr>
              <a:t>Who should have </a:t>
            </a:r>
          </a:p>
          <a:p>
            <a:pPr lvl="2">
              <a:spcBef>
                <a:spcPct val="0"/>
              </a:spcBef>
            </a:pPr>
            <a:r>
              <a:rPr lang="en-US" sz="2800" dirty="0">
                <a:latin typeface="Arial Narrow" pitchFamily="34" charset="0"/>
              </a:rPr>
              <a:t>Access to  Data or Power to Modify it </a:t>
            </a:r>
          </a:p>
          <a:p>
            <a:pPr lvl="3">
              <a:spcBef>
                <a:spcPct val="0"/>
              </a:spcBef>
            </a:pPr>
            <a:r>
              <a:rPr lang="en-US" sz="2800" dirty="0">
                <a:latin typeface="Arial Narrow" pitchFamily="34" charset="0"/>
              </a:rPr>
              <a:t> &amp; </a:t>
            </a:r>
          </a:p>
          <a:p>
            <a:pPr lvl="2">
              <a:spcBef>
                <a:spcPct val="0"/>
              </a:spcBef>
            </a:pPr>
            <a:r>
              <a:rPr lang="en-US" sz="2800" dirty="0">
                <a:latin typeface="Arial Narrow" pitchFamily="34" charset="0"/>
              </a:rPr>
              <a:t>How much or By how Much</a:t>
            </a:r>
          </a:p>
          <a:p>
            <a:pPr>
              <a:spcBef>
                <a:spcPct val="0"/>
              </a:spcBef>
            </a:pPr>
            <a:r>
              <a:rPr lang="en-US" sz="2800" dirty="0">
                <a:latin typeface="Arial Narrow" pitchFamily="34" charset="0"/>
              </a:rPr>
              <a:t> Access Control			Password   User ID</a:t>
            </a:r>
          </a:p>
          <a:p>
            <a:pPr lvl="1">
              <a:spcBef>
                <a:spcPct val="0"/>
              </a:spcBef>
            </a:pPr>
            <a:r>
              <a:rPr lang="en-US" dirty="0">
                <a:latin typeface="Arial Narrow" pitchFamily="34" charset="0"/>
              </a:rPr>
              <a:t>	Gradation of Users             </a:t>
            </a:r>
            <a:r>
              <a:rPr lang="en-US" dirty="0" smtClean="0">
                <a:latin typeface="Arial Narrow" pitchFamily="34" charset="0"/>
              </a:rPr>
              <a:t>	Access </a:t>
            </a:r>
            <a:r>
              <a:rPr lang="en-US" dirty="0">
                <a:latin typeface="Arial Narrow" pitchFamily="34" charset="0"/>
              </a:rPr>
              <a:t>Rights </a:t>
            </a:r>
          </a:p>
          <a:p>
            <a:pPr lvl="1">
              <a:spcBef>
                <a:spcPct val="0"/>
              </a:spcBef>
            </a:pPr>
            <a:endParaRPr lang="en-US" dirty="0">
              <a:latin typeface="Arial Narrow" pitchFamily="34" charset="0"/>
            </a:endParaRPr>
          </a:p>
          <a:p>
            <a:pPr>
              <a:spcBef>
                <a:spcPct val="0"/>
              </a:spcBef>
            </a:pPr>
            <a:r>
              <a:rPr lang="en-US" sz="2800" b="1" dirty="0">
                <a:latin typeface="Arial Narrow" pitchFamily="34" charset="0"/>
              </a:rPr>
              <a:t>New type of tools: </a:t>
            </a:r>
            <a:endParaRPr lang="en-US" sz="2800" b="1" u="sng" dirty="0">
              <a:latin typeface="Arial Narrow"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ChangeArrowheads="1"/>
          </p:cNvSpPr>
          <p:nvPr>
            <p:ph type="title"/>
          </p:nvPr>
        </p:nvSpPr>
        <p:spPr/>
        <p:txBody>
          <a:bodyPr>
            <a:normAutofit/>
          </a:bodyPr>
          <a:lstStyle/>
          <a:p>
            <a:pPr algn="l"/>
            <a:r>
              <a:rPr lang="en-US" sz="3200" b="1" u="sng" dirty="0">
                <a:latin typeface="Arial Narrow" pitchFamily="34" charset="0"/>
              </a:rPr>
              <a:t>Password Breakers</a:t>
            </a:r>
          </a:p>
        </p:txBody>
      </p:sp>
      <p:sp>
        <p:nvSpPr>
          <p:cNvPr id="807939" name="Rectangle 3"/>
          <p:cNvSpPr>
            <a:spLocks noGrp="1" noChangeArrowheads="1"/>
          </p:cNvSpPr>
          <p:nvPr>
            <p:ph type="body" idx="1"/>
          </p:nvPr>
        </p:nvSpPr>
        <p:spPr/>
        <p:txBody>
          <a:bodyPr>
            <a:normAutofit/>
          </a:bodyPr>
          <a:lstStyle/>
          <a:p>
            <a:r>
              <a:rPr lang="en-US" sz="2400">
                <a:latin typeface="Arial Narrow" pitchFamily="34" charset="0"/>
              </a:rPr>
              <a:t>ASHOKDOHARE</a:t>
            </a:r>
          </a:p>
          <a:p>
            <a:r>
              <a:rPr lang="en-US" sz="2400">
                <a:latin typeface="Arial Narrow" pitchFamily="34" charset="0"/>
              </a:rPr>
              <a:t>Ashok Dohare</a:t>
            </a:r>
          </a:p>
          <a:p>
            <a:r>
              <a:rPr lang="en-US" sz="2400">
                <a:latin typeface="Arial Narrow" pitchFamily="34" charset="0"/>
              </a:rPr>
              <a:t>Ashok*Dohare</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p:txBody>
          <a:bodyPr>
            <a:normAutofit/>
          </a:bodyPr>
          <a:lstStyle/>
          <a:p>
            <a:pPr algn="l"/>
            <a:r>
              <a:rPr lang="en-US" sz="3200" b="1" u="sng">
                <a:latin typeface="Arial Narrow" pitchFamily="34" charset="0"/>
              </a:rPr>
              <a:t>Worms </a:t>
            </a:r>
          </a:p>
        </p:txBody>
      </p:sp>
      <p:sp>
        <p:nvSpPr>
          <p:cNvPr id="474115" name="Rectangle 3"/>
          <p:cNvSpPr>
            <a:spLocks noChangeArrowheads="1"/>
          </p:cNvSpPr>
          <p:nvPr/>
        </p:nvSpPr>
        <p:spPr bwMode="auto">
          <a:xfrm>
            <a:off x="762000" y="1752600"/>
            <a:ext cx="1143000" cy="38100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pic>
        <p:nvPicPr>
          <p:cNvPr id="474116" name="Picture 4" descr="bs00580_"/>
          <p:cNvPicPr>
            <a:picLocks noChangeAspect="1" noChangeArrowheads="1"/>
          </p:cNvPicPr>
          <p:nvPr/>
        </p:nvPicPr>
        <p:blipFill>
          <a:blip r:embed="rId2" cstate="print"/>
          <a:srcRect/>
          <a:stretch>
            <a:fillRect/>
          </a:stretch>
        </p:blipFill>
        <p:spPr bwMode="auto">
          <a:xfrm>
            <a:off x="2743200" y="1600200"/>
            <a:ext cx="3505200" cy="2952750"/>
          </a:xfrm>
          <a:prstGeom prst="rect">
            <a:avLst/>
          </a:prstGeom>
          <a:noFill/>
        </p:spPr>
      </p:pic>
      <p:sp>
        <p:nvSpPr>
          <p:cNvPr id="474117" name="Rectangle 5"/>
          <p:cNvSpPr>
            <a:spLocks noChangeArrowheads="1"/>
          </p:cNvSpPr>
          <p:nvPr/>
        </p:nvSpPr>
        <p:spPr bwMode="auto">
          <a:xfrm>
            <a:off x="1524000" y="2667000"/>
            <a:ext cx="1143000" cy="38100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18" name="Rectangle 6"/>
          <p:cNvSpPr>
            <a:spLocks noChangeArrowheads="1"/>
          </p:cNvSpPr>
          <p:nvPr/>
        </p:nvSpPr>
        <p:spPr bwMode="auto">
          <a:xfrm>
            <a:off x="3962400" y="3581400"/>
            <a:ext cx="1143000" cy="38100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19" name="Rectangle 7"/>
          <p:cNvSpPr>
            <a:spLocks noChangeArrowheads="1"/>
          </p:cNvSpPr>
          <p:nvPr/>
        </p:nvSpPr>
        <p:spPr bwMode="auto">
          <a:xfrm>
            <a:off x="1828800" y="1447800"/>
            <a:ext cx="5715000" cy="3048000"/>
          </a:xfrm>
          <a:prstGeom prst="rect">
            <a:avLst/>
          </a:prstGeom>
          <a:gradFill rotWithShape="0">
            <a:gsLst>
              <a:gs pos="0">
                <a:srgbClr val="FFFF00"/>
              </a:gs>
              <a:gs pos="50000">
                <a:schemeClr val="bg1"/>
              </a:gs>
              <a:gs pos="100000">
                <a:srgbClr val="FFFF00"/>
              </a:gs>
            </a:gsLst>
            <a:lin ang="0" scaled="1"/>
          </a:gradFill>
          <a:ln w="9525">
            <a:solidFill>
              <a:schemeClr val="tx1"/>
            </a:solidFill>
            <a:miter lim="800000"/>
            <a:headEnd/>
            <a:tailEnd/>
          </a:ln>
          <a:effectLst/>
        </p:spPr>
        <p:txBody>
          <a:bodyPr wrap="none" anchor="ctr"/>
          <a:lstStyle/>
          <a:p>
            <a:endParaRPr lang="en-US"/>
          </a:p>
        </p:txBody>
      </p:sp>
      <p:grpSp>
        <p:nvGrpSpPr>
          <p:cNvPr id="2" name="Group 8"/>
          <p:cNvGrpSpPr>
            <a:grpSpLocks/>
          </p:cNvGrpSpPr>
          <p:nvPr/>
        </p:nvGrpSpPr>
        <p:grpSpPr bwMode="auto">
          <a:xfrm>
            <a:off x="1828800" y="1447800"/>
            <a:ext cx="2286000" cy="3048000"/>
            <a:chOff x="1152" y="912"/>
            <a:chExt cx="1440" cy="1920"/>
          </a:xfrm>
        </p:grpSpPr>
        <p:sp>
          <p:nvSpPr>
            <p:cNvPr id="474121" name="Rectangle 9"/>
            <p:cNvSpPr>
              <a:spLocks noChangeArrowheads="1"/>
            </p:cNvSpPr>
            <p:nvPr/>
          </p:nvSpPr>
          <p:spPr bwMode="auto">
            <a:xfrm>
              <a:off x="1152" y="912"/>
              <a:ext cx="720"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 </a:t>
              </a:r>
            </a:p>
          </p:txBody>
        </p:sp>
        <p:sp>
          <p:nvSpPr>
            <p:cNvPr id="474122" name="Rectangle 10"/>
            <p:cNvSpPr>
              <a:spLocks noChangeArrowheads="1"/>
            </p:cNvSpPr>
            <p:nvPr/>
          </p:nvSpPr>
          <p:spPr bwMode="auto">
            <a:xfrm>
              <a:off x="1152" y="1152"/>
              <a:ext cx="720"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 </a:t>
              </a:r>
            </a:p>
          </p:txBody>
        </p:sp>
        <p:sp>
          <p:nvSpPr>
            <p:cNvPr id="474123" name="Rectangle 11"/>
            <p:cNvSpPr>
              <a:spLocks noChangeArrowheads="1"/>
            </p:cNvSpPr>
            <p:nvPr/>
          </p:nvSpPr>
          <p:spPr bwMode="auto">
            <a:xfrm>
              <a:off x="1152" y="1392"/>
              <a:ext cx="720"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 </a:t>
              </a:r>
            </a:p>
          </p:txBody>
        </p:sp>
        <p:sp>
          <p:nvSpPr>
            <p:cNvPr id="474124" name="Rectangle 12"/>
            <p:cNvSpPr>
              <a:spLocks noChangeArrowheads="1"/>
            </p:cNvSpPr>
            <p:nvPr/>
          </p:nvSpPr>
          <p:spPr bwMode="auto">
            <a:xfrm>
              <a:off x="1152" y="1632"/>
              <a:ext cx="720"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 </a:t>
              </a:r>
            </a:p>
          </p:txBody>
        </p:sp>
        <p:sp>
          <p:nvSpPr>
            <p:cNvPr id="474125" name="Rectangle 13"/>
            <p:cNvSpPr>
              <a:spLocks noChangeArrowheads="1"/>
            </p:cNvSpPr>
            <p:nvPr/>
          </p:nvSpPr>
          <p:spPr bwMode="auto">
            <a:xfrm>
              <a:off x="1872" y="1872"/>
              <a:ext cx="720"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 </a:t>
              </a:r>
            </a:p>
          </p:txBody>
        </p:sp>
        <p:sp>
          <p:nvSpPr>
            <p:cNvPr id="474126" name="Rectangle 14"/>
            <p:cNvSpPr>
              <a:spLocks noChangeArrowheads="1"/>
            </p:cNvSpPr>
            <p:nvPr/>
          </p:nvSpPr>
          <p:spPr bwMode="auto">
            <a:xfrm>
              <a:off x="1872" y="2112"/>
              <a:ext cx="720"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 </a:t>
              </a:r>
            </a:p>
          </p:txBody>
        </p:sp>
        <p:sp>
          <p:nvSpPr>
            <p:cNvPr id="474127" name="Rectangle 15"/>
            <p:cNvSpPr>
              <a:spLocks noChangeArrowheads="1"/>
            </p:cNvSpPr>
            <p:nvPr/>
          </p:nvSpPr>
          <p:spPr bwMode="auto">
            <a:xfrm>
              <a:off x="1872" y="2352"/>
              <a:ext cx="720"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 </a:t>
              </a:r>
            </a:p>
          </p:txBody>
        </p:sp>
        <p:sp>
          <p:nvSpPr>
            <p:cNvPr id="474128" name="Rectangle 16"/>
            <p:cNvSpPr>
              <a:spLocks noChangeArrowheads="1"/>
            </p:cNvSpPr>
            <p:nvPr/>
          </p:nvSpPr>
          <p:spPr bwMode="auto">
            <a:xfrm>
              <a:off x="1872" y="2592"/>
              <a:ext cx="720" cy="240"/>
            </a:xfrm>
            <a:prstGeom prst="rect">
              <a:avLst/>
            </a:prstGeom>
            <a:gradFill rotWithShape="0">
              <a:gsLst>
                <a:gs pos="0">
                  <a:schemeClr val="bg1"/>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 </a:t>
              </a:r>
            </a:p>
          </p:txBody>
        </p:sp>
      </p:grpSp>
      <p:sp>
        <p:nvSpPr>
          <p:cNvPr id="474129" name="Rectangle 17"/>
          <p:cNvSpPr>
            <a:spLocks noChangeArrowheads="1"/>
          </p:cNvSpPr>
          <p:nvPr/>
        </p:nvSpPr>
        <p:spPr bwMode="auto">
          <a:xfrm>
            <a:off x="2971800" y="1447800"/>
            <a:ext cx="1143000" cy="38100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nvGrpSpPr>
          <p:cNvPr id="3" name="Group 18"/>
          <p:cNvGrpSpPr>
            <a:grpSpLocks/>
          </p:cNvGrpSpPr>
          <p:nvPr/>
        </p:nvGrpSpPr>
        <p:grpSpPr bwMode="auto">
          <a:xfrm>
            <a:off x="2971800" y="1828800"/>
            <a:ext cx="1143000" cy="1143000"/>
            <a:chOff x="4800" y="1152"/>
            <a:chExt cx="720" cy="720"/>
          </a:xfrm>
        </p:grpSpPr>
        <p:sp>
          <p:nvSpPr>
            <p:cNvPr id="474131" name="Rectangle 19"/>
            <p:cNvSpPr>
              <a:spLocks noChangeArrowheads="1"/>
            </p:cNvSpPr>
            <p:nvPr/>
          </p:nvSpPr>
          <p:spPr bwMode="auto">
            <a:xfrm>
              <a:off x="4800" y="115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32" name="Rectangle 20"/>
            <p:cNvSpPr>
              <a:spLocks noChangeArrowheads="1"/>
            </p:cNvSpPr>
            <p:nvPr/>
          </p:nvSpPr>
          <p:spPr bwMode="auto">
            <a:xfrm>
              <a:off x="4800" y="139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33" name="Rectangle 21"/>
            <p:cNvSpPr>
              <a:spLocks noChangeArrowheads="1"/>
            </p:cNvSpPr>
            <p:nvPr/>
          </p:nvSpPr>
          <p:spPr bwMode="auto">
            <a:xfrm>
              <a:off x="4800" y="163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grpSp>
        <p:nvGrpSpPr>
          <p:cNvPr id="4" name="Group 22"/>
          <p:cNvGrpSpPr>
            <a:grpSpLocks/>
          </p:cNvGrpSpPr>
          <p:nvPr/>
        </p:nvGrpSpPr>
        <p:grpSpPr bwMode="auto">
          <a:xfrm>
            <a:off x="4114800" y="1447800"/>
            <a:ext cx="1143000" cy="1143000"/>
            <a:chOff x="4800" y="1152"/>
            <a:chExt cx="720" cy="720"/>
          </a:xfrm>
        </p:grpSpPr>
        <p:sp>
          <p:nvSpPr>
            <p:cNvPr id="474135" name="Rectangle 23"/>
            <p:cNvSpPr>
              <a:spLocks noChangeArrowheads="1"/>
            </p:cNvSpPr>
            <p:nvPr/>
          </p:nvSpPr>
          <p:spPr bwMode="auto">
            <a:xfrm>
              <a:off x="4800" y="115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36" name="Rectangle 24"/>
            <p:cNvSpPr>
              <a:spLocks noChangeArrowheads="1"/>
            </p:cNvSpPr>
            <p:nvPr/>
          </p:nvSpPr>
          <p:spPr bwMode="auto">
            <a:xfrm>
              <a:off x="4800" y="139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37" name="Rectangle 25"/>
            <p:cNvSpPr>
              <a:spLocks noChangeArrowheads="1"/>
            </p:cNvSpPr>
            <p:nvPr/>
          </p:nvSpPr>
          <p:spPr bwMode="auto">
            <a:xfrm>
              <a:off x="4800" y="163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grpSp>
        <p:nvGrpSpPr>
          <p:cNvPr id="5" name="Group 26"/>
          <p:cNvGrpSpPr>
            <a:grpSpLocks/>
          </p:cNvGrpSpPr>
          <p:nvPr/>
        </p:nvGrpSpPr>
        <p:grpSpPr bwMode="auto">
          <a:xfrm>
            <a:off x="5257800" y="2590800"/>
            <a:ext cx="1143000" cy="1143000"/>
            <a:chOff x="4800" y="1152"/>
            <a:chExt cx="720" cy="720"/>
          </a:xfrm>
        </p:grpSpPr>
        <p:sp>
          <p:nvSpPr>
            <p:cNvPr id="474139" name="Rectangle 27"/>
            <p:cNvSpPr>
              <a:spLocks noChangeArrowheads="1"/>
            </p:cNvSpPr>
            <p:nvPr/>
          </p:nvSpPr>
          <p:spPr bwMode="auto">
            <a:xfrm>
              <a:off x="4800" y="115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40" name="Rectangle 28"/>
            <p:cNvSpPr>
              <a:spLocks noChangeArrowheads="1"/>
            </p:cNvSpPr>
            <p:nvPr/>
          </p:nvSpPr>
          <p:spPr bwMode="auto">
            <a:xfrm>
              <a:off x="4800" y="139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41" name="Rectangle 29"/>
            <p:cNvSpPr>
              <a:spLocks noChangeArrowheads="1"/>
            </p:cNvSpPr>
            <p:nvPr/>
          </p:nvSpPr>
          <p:spPr bwMode="auto">
            <a:xfrm>
              <a:off x="4800" y="163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grpSp>
        <p:nvGrpSpPr>
          <p:cNvPr id="6" name="Group 30"/>
          <p:cNvGrpSpPr>
            <a:grpSpLocks/>
          </p:cNvGrpSpPr>
          <p:nvPr/>
        </p:nvGrpSpPr>
        <p:grpSpPr bwMode="auto">
          <a:xfrm>
            <a:off x="6400800" y="1447800"/>
            <a:ext cx="1143000" cy="1143000"/>
            <a:chOff x="4800" y="1152"/>
            <a:chExt cx="720" cy="720"/>
          </a:xfrm>
        </p:grpSpPr>
        <p:sp>
          <p:nvSpPr>
            <p:cNvPr id="474143" name="Rectangle 31"/>
            <p:cNvSpPr>
              <a:spLocks noChangeArrowheads="1"/>
            </p:cNvSpPr>
            <p:nvPr/>
          </p:nvSpPr>
          <p:spPr bwMode="auto">
            <a:xfrm>
              <a:off x="4800" y="115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44" name="Rectangle 32"/>
            <p:cNvSpPr>
              <a:spLocks noChangeArrowheads="1"/>
            </p:cNvSpPr>
            <p:nvPr/>
          </p:nvSpPr>
          <p:spPr bwMode="auto">
            <a:xfrm>
              <a:off x="4800" y="139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45" name="Rectangle 33"/>
            <p:cNvSpPr>
              <a:spLocks noChangeArrowheads="1"/>
            </p:cNvSpPr>
            <p:nvPr/>
          </p:nvSpPr>
          <p:spPr bwMode="auto">
            <a:xfrm>
              <a:off x="4800" y="163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grpSp>
        <p:nvGrpSpPr>
          <p:cNvPr id="7" name="Group 34"/>
          <p:cNvGrpSpPr>
            <a:grpSpLocks/>
          </p:cNvGrpSpPr>
          <p:nvPr/>
        </p:nvGrpSpPr>
        <p:grpSpPr bwMode="auto">
          <a:xfrm>
            <a:off x="4114800" y="2590800"/>
            <a:ext cx="1143000" cy="1143000"/>
            <a:chOff x="4800" y="1152"/>
            <a:chExt cx="720" cy="720"/>
          </a:xfrm>
        </p:grpSpPr>
        <p:sp>
          <p:nvSpPr>
            <p:cNvPr id="474147" name="Rectangle 35"/>
            <p:cNvSpPr>
              <a:spLocks noChangeArrowheads="1"/>
            </p:cNvSpPr>
            <p:nvPr/>
          </p:nvSpPr>
          <p:spPr bwMode="auto">
            <a:xfrm>
              <a:off x="4800" y="115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48" name="Rectangle 36"/>
            <p:cNvSpPr>
              <a:spLocks noChangeArrowheads="1"/>
            </p:cNvSpPr>
            <p:nvPr/>
          </p:nvSpPr>
          <p:spPr bwMode="auto">
            <a:xfrm>
              <a:off x="4800" y="139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49" name="Rectangle 37"/>
            <p:cNvSpPr>
              <a:spLocks noChangeArrowheads="1"/>
            </p:cNvSpPr>
            <p:nvPr/>
          </p:nvSpPr>
          <p:spPr bwMode="auto">
            <a:xfrm>
              <a:off x="4800" y="163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grpSp>
        <p:nvGrpSpPr>
          <p:cNvPr id="8" name="Group 38"/>
          <p:cNvGrpSpPr>
            <a:grpSpLocks/>
          </p:cNvGrpSpPr>
          <p:nvPr/>
        </p:nvGrpSpPr>
        <p:grpSpPr bwMode="auto">
          <a:xfrm>
            <a:off x="5257800" y="1447800"/>
            <a:ext cx="1143000" cy="1143000"/>
            <a:chOff x="4800" y="1152"/>
            <a:chExt cx="720" cy="720"/>
          </a:xfrm>
        </p:grpSpPr>
        <p:sp>
          <p:nvSpPr>
            <p:cNvPr id="474151" name="Rectangle 39"/>
            <p:cNvSpPr>
              <a:spLocks noChangeArrowheads="1"/>
            </p:cNvSpPr>
            <p:nvPr/>
          </p:nvSpPr>
          <p:spPr bwMode="auto">
            <a:xfrm>
              <a:off x="4800" y="115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52" name="Rectangle 40"/>
            <p:cNvSpPr>
              <a:spLocks noChangeArrowheads="1"/>
            </p:cNvSpPr>
            <p:nvPr/>
          </p:nvSpPr>
          <p:spPr bwMode="auto">
            <a:xfrm>
              <a:off x="4800" y="139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53" name="Rectangle 41"/>
            <p:cNvSpPr>
              <a:spLocks noChangeArrowheads="1"/>
            </p:cNvSpPr>
            <p:nvPr/>
          </p:nvSpPr>
          <p:spPr bwMode="auto">
            <a:xfrm>
              <a:off x="4800" y="163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grpSp>
        <p:nvGrpSpPr>
          <p:cNvPr id="9" name="Group 42"/>
          <p:cNvGrpSpPr>
            <a:grpSpLocks/>
          </p:cNvGrpSpPr>
          <p:nvPr/>
        </p:nvGrpSpPr>
        <p:grpSpPr bwMode="auto">
          <a:xfrm>
            <a:off x="1828800" y="2971800"/>
            <a:ext cx="1143000" cy="1143000"/>
            <a:chOff x="4800" y="1152"/>
            <a:chExt cx="720" cy="720"/>
          </a:xfrm>
        </p:grpSpPr>
        <p:sp>
          <p:nvSpPr>
            <p:cNvPr id="474155" name="Rectangle 43"/>
            <p:cNvSpPr>
              <a:spLocks noChangeArrowheads="1"/>
            </p:cNvSpPr>
            <p:nvPr/>
          </p:nvSpPr>
          <p:spPr bwMode="auto">
            <a:xfrm>
              <a:off x="4800" y="115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56" name="Rectangle 44"/>
            <p:cNvSpPr>
              <a:spLocks noChangeArrowheads="1"/>
            </p:cNvSpPr>
            <p:nvPr/>
          </p:nvSpPr>
          <p:spPr bwMode="auto">
            <a:xfrm>
              <a:off x="4800" y="139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57" name="Rectangle 45"/>
            <p:cNvSpPr>
              <a:spLocks noChangeArrowheads="1"/>
            </p:cNvSpPr>
            <p:nvPr/>
          </p:nvSpPr>
          <p:spPr bwMode="auto">
            <a:xfrm>
              <a:off x="4800" y="163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grpSp>
        <p:nvGrpSpPr>
          <p:cNvPr id="10" name="Group 46"/>
          <p:cNvGrpSpPr>
            <a:grpSpLocks/>
          </p:cNvGrpSpPr>
          <p:nvPr/>
        </p:nvGrpSpPr>
        <p:grpSpPr bwMode="auto">
          <a:xfrm>
            <a:off x="6400800" y="2590800"/>
            <a:ext cx="1143000" cy="1143000"/>
            <a:chOff x="4800" y="1152"/>
            <a:chExt cx="720" cy="720"/>
          </a:xfrm>
        </p:grpSpPr>
        <p:sp>
          <p:nvSpPr>
            <p:cNvPr id="474159" name="Rectangle 47"/>
            <p:cNvSpPr>
              <a:spLocks noChangeArrowheads="1"/>
            </p:cNvSpPr>
            <p:nvPr/>
          </p:nvSpPr>
          <p:spPr bwMode="auto">
            <a:xfrm>
              <a:off x="4800" y="115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60" name="Rectangle 48"/>
            <p:cNvSpPr>
              <a:spLocks noChangeArrowheads="1"/>
            </p:cNvSpPr>
            <p:nvPr/>
          </p:nvSpPr>
          <p:spPr bwMode="auto">
            <a:xfrm>
              <a:off x="4800" y="139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61" name="Rectangle 49"/>
            <p:cNvSpPr>
              <a:spLocks noChangeArrowheads="1"/>
            </p:cNvSpPr>
            <p:nvPr/>
          </p:nvSpPr>
          <p:spPr bwMode="auto">
            <a:xfrm>
              <a:off x="4800" y="1632"/>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grpSp>
        <p:nvGrpSpPr>
          <p:cNvPr id="11" name="Group 50"/>
          <p:cNvGrpSpPr>
            <a:grpSpLocks/>
          </p:cNvGrpSpPr>
          <p:nvPr/>
        </p:nvGrpSpPr>
        <p:grpSpPr bwMode="auto">
          <a:xfrm>
            <a:off x="4114800" y="3733800"/>
            <a:ext cx="1143000" cy="762000"/>
            <a:chOff x="4896" y="1008"/>
            <a:chExt cx="720" cy="480"/>
          </a:xfrm>
        </p:grpSpPr>
        <p:sp>
          <p:nvSpPr>
            <p:cNvPr id="474163" name="Rectangle 51"/>
            <p:cNvSpPr>
              <a:spLocks noChangeArrowheads="1"/>
            </p:cNvSpPr>
            <p:nvPr/>
          </p:nvSpPr>
          <p:spPr bwMode="auto">
            <a:xfrm>
              <a:off x="4896" y="1008"/>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64" name="Rectangle 52"/>
            <p:cNvSpPr>
              <a:spLocks noChangeArrowheads="1"/>
            </p:cNvSpPr>
            <p:nvPr/>
          </p:nvSpPr>
          <p:spPr bwMode="auto">
            <a:xfrm>
              <a:off x="4896" y="1248"/>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grpSp>
        <p:nvGrpSpPr>
          <p:cNvPr id="12" name="Group 53"/>
          <p:cNvGrpSpPr>
            <a:grpSpLocks/>
          </p:cNvGrpSpPr>
          <p:nvPr/>
        </p:nvGrpSpPr>
        <p:grpSpPr bwMode="auto">
          <a:xfrm>
            <a:off x="6400800" y="3733800"/>
            <a:ext cx="1143000" cy="762000"/>
            <a:chOff x="4896" y="1008"/>
            <a:chExt cx="720" cy="480"/>
          </a:xfrm>
        </p:grpSpPr>
        <p:sp>
          <p:nvSpPr>
            <p:cNvPr id="474166" name="Rectangle 54"/>
            <p:cNvSpPr>
              <a:spLocks noChangeArrowheads="1"/>
            </p:cNvSpPr>
            <p:nvPr/>
          </p:nvSpPr>
          <p:spPr bwMode="auto">
            <a:xfrm>
              <a:off x="4896" y="1008"/>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67" name="Rectangle 55"/>
            <p:cNvSpPr>
              <a:spLocks noChangeArrowheads="1"/>
            </p:cNvSpPr>
            <p:nvPr/>
          </p:nvSpPr>
          <p:spPr bwMode="auto">
            <a:xfrm>
              <a:off x="4896" y="1248"/>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sp>
        <p:nvSpPr>
          <p:cNvPr id="474168" name="Rectangle 56"/>
          <p:cNvSpPr>
            <a:spLocks noChangeArrowheads="1"/>
          </p:cNvSpPr>
          <p:nvPr/>
        </p:nvSpPr>
        <p:spPr bwMode="auto">
          <a:xfrm>
            <a:off x="1828800" y="4114800"/>
            <a:ext cx="1143000" cy="38100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nvGrpSpPr>
          <p:cNvPr id="13" name="Group 57"/>
          <p:cNvGrpSpPr>
            <a:grpSpLocks/>
          </p:cNvGrpSpPr>
          <p:nvPr/>
        </p:nvGrpSpPr>
        <p:grpSpPr bwMode="auto">
          <a:xfrm>
            <a:off x="5257800" y="3733800"/>
            <a:ext cx="1143000" cy="762000"/>
            <a:chOff x="4896" y="1008"/>
            <a:chExt cx="720" cy="480"/>
          </a:xfrm>
        </p:grpSpPr>
        <p:sp>
          <p:nvSpPr>
            <p:cNvPr id="474170" name="Rectangle 58"/>
            <p:cNvSpPr>
              <a:spLocks noChangeArrowheads="1"/>
            </p:cNvSpPr>
            <p:nvPr/>
          </p:nvSpPr>
          <p:spPr bwMode="auto">
            <a:xfrm>
              <a:off x="4896" y="1008"/>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sp>
          <p:nvSpPr>
            <p:cNvPr id="474171" name="Rectangle 59"/>
            <p:cNvSpPr>
              <a:spLocks noChangeArrowheads="1"/>
            </p:cNvSpPr>
            <p:nvPr/>
          </p:nvSpPr>
          <p:spPr bwMode="auto">
            <a:xfrm>
              <a:off x="4896" y="1248"/>
              <a:ext cx="720" cy="240"/>
            </a:xfrm>
            <a:prstGeom prst="rect">
              <a:avLst/>
            </a:prstGeom>
            <a:gradFill rotWithShape="0">
              <a:gsLst>
                <a:gs pos="0">
                  <a:schemeClr val="bg1"/>
                </a:gs>
                <a:gs pos="100000">
                  <a:srgbClr val="3399FF"/>
                </a:gs>
              </a:gsLst>
              <a:path path="shape">
                <a:fillToRect l="50000" t="50000" r="50000" b="50000"/>
              </a:path>
            </a:gradFill>
            <a:ln w="9525">
              <a:solidFill>
                <a:schemeClr val="tx1"/>
              </a:solidFill>
              <a:miter lim="800000"/>
              <a:headEnd/>
              <a:tailEnd/>
            </a:ln>
            <a:effectLst/>
          </p:spPr>
          <p:txBody>
            <a:bodyPr wrap="none" anchor="ctr"/>
            <a:lstStyle/>
            <a:p>
              <a:pPr algn="ctr"/>
              <a:r>
                <a:rPr lang="en-US">
                  <a:solidFill>
                    <a:srgbClr val="FF0000"/>
                  </a:solidFill>
                  <a:latin typeface="Arial" charset="0"/>
                </a:rPr>
                <a:t>Worm </a:t>
              </a:r>
            </a:p>
          </p:txBody>
        </p:sp>
      </p:grpSp>
      <p:sp>
        <p:nvSpPr>
          <p:cNvPr id="474172" name="Text Box 60"/>
          <p:cNvSpPr txBox="1">
            <a:spLocks noChangeArrowheads="1"/>
          </p:cNvSpPr>
          <p:nvPr/>
        </p:nvSpPr>
        <p:spPr bwMode="auto">
          <a:xfrm>
            <a:off x="2743200" y="4648200"/>
            <a:ext cx="2654894" cy="584775"/>
          </a:xfrm>
          <a:prstGeom prst="rect">
            <a:avLst/>
          </a:prstGeom>
          <a:noFill/>
          <a:ln w="9525">
            <a:noFill/>
            <a:miter lim="800000"/>
            <a:headEnd/>
            <a:tailEnd/>
          </a:ln>
          <a:effectLst/>
        </p:spPr>
        <p:txBody>
          <a:bodyPr wrap="none">
            <a:spAutoFit/>
          </a:bodyPr>
          <a:lstStyle/>
          <a:p>
            <a:r>
              <a:rPr lang="en-US" sz="3200" dirty="0">
                <a:latin typeface="Arial Narrow" pitchFamily="34" charset="0"/>
              </a:rPr>
              <a:t>System Crashes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4115"/>
                                        </p:tgtEl>
                                        <p:attrNameLst>
                                          <p:attrName>style.visibility</p:attrName>
                                        </p:attrNameLst>
                                      </p:cBhvr>
                                      <p:to>
                                        <p:strVal val="visible"/>
                                      </p:to>
                                    </p:set>
                                    <p:animEffect transition="in" filter="box(in)">
                                      <p:cBhvr>
                                        <p:cTn id="7" dur="500"/>
                                        <p:tgtEl>
                                          <p:spTgt spid="474115"/>
                                        </p:tgtEl>
                                      </p:cBhvr>
                                    </p:animEffect>
                                  </p:childTnLst>
                                  <p:subTnLst>
                                    <p:set>
                                      <p:cBhvr override="childStyle">
                                        <p:cTn dur="1" fill="hold" display="0" masterRel="nextClick" afterEffect="1"/>
                                        <p:tgtEl>
                                          <p:spTgt spid="47411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74116"/>
                                        </p:tgtEl>
                                        <p:attrNameLst>
                                          <p:attrName>style.visibility</p:attrName>
                                        </p:attrNameLst>
                                      </p:cBhvr>
                                      <p:to>
                                        <p:strVal val="visible"/>
                                      </p:to>
                                    </p:set>
                                    <p:animEffect transition="in" filter="box(in)">
                                      <p:cBhvr>
                                        <p:cTn id="12" dur="500"/>
                                        <p:tgtEl>
                                          <p:spTgt spid="474116"/>
                                        </p:tgtEl>
                                      </p:cBhvr>
                                    </p:animEffect>
                                  </p:childTnLst>
                                </p:cTn>
                              </p:par>
                            </p:childTnLst>
                          </p:cTn>
                        </p:par>
                        <p:par>
                          <p:cTn id="13" fill="hold">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474117"/>
                                        </p:tgtEl>
                                        <p:attrNameLst>
                                          <p:attrName>style.visibility</p:attrName>
                                        </p:attrNameLst>
                                      </p:cBhvr>
                                      <p:to>
                                        <p:strVal val="visible"/>
                                      </p:to>
                                    </p:set>
                                    <p:animEffect transition="in" filter="box(in)">
                                      <p:cBhvr>
                                        <p:cTn id="16" dur="500"/>
                                        <p:tgtEl>
                                          <p:spTgt spid="474117"/>
                                        </p:tgtEl>
                                      </p:cBhvr>
                                    </p:animEffect>
                                  </p:childTnLst>
                                  <p:subTnLst>
                                    <p:set>
                                      <p:cBhvr override="childStyle">
                                        <p:cTn dur="1" fill="hold" display="0" masterRel="nextClick" afterEffect="1"/>
                                        <p:tgtEl>
                                          <p:spTgt spid="474117"/>
                                        </p:tgtEl>
                                        <p:attrNameLst>
                                          <p:attrName>style.visibility</p:attrName>
                                        </p:attrNameLst>
                                      </p:cBhvr>
                                      <p:to>
                                        <p:strVal val="hidden"/>
                                      </p:to>
                                    </p:set>
                                  </p:subTnLst>
                                </p:cTn>
                              </p:par>
                            </p:childTnLst>
                          </p:cTn>
                        </p:par>
                        <p:par>
                          <p:cTn id="17" fill="hold">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474118"/>
                                        </p:tgtEl>
                                        <p:attrNameLst>
                                          <p:attrName>style.visibility</p:attrName>
                                        </p:attrNameLst>
                                      </p:cBhvr>
                                      <p:to>
                                        <p:strVal val="visible"/>
                                      </p:to>
                                    </p:set>
                                    <p:animEffect transition="in" filter="box(in)">
                                      <p:cBhvr>
                                        <p:cTn id="20" dur="500"/>
                                        <p:tgtEl>
                                          <p:spTgt spid="474118"/>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474119"/>
                                        </p:tgtEl>
                                        <p:attrNameLst>
                                          <p:attrName>style.visibility</p:attrName>
                                        </p:attrNameLst>
                                      </p:cBhvr>
                                      <p:to>
                                        <p:strVal val="visible"/>
                                      </p:to>
                                    </p:set>
                                    <p:animEffect transition="in" filter="box(in)">
                                      <p:cBhvr>
                                        <p:cTn id="25" dur="500"/>
                                        <p:tgtEl>
                                          <p:spTgt spid="474119"/>
                                        </p:tgtEl>
                                      </p:cBhvr>
                                    </p:animEffect>
                                  </p:childTnLst>
                                </p:cTn>
                              </p:par>
                            </p:childTnLst>
                          </p:cTn>
                        </p:par>
                        <p:par>
                          <p:cTn id="26" fill="hold">
                            <p:stCondLst>
                              <p:cond delay="500"/>
                            </p:stCondLst>
                            <p:childTnLst>
                              <p:par>
                                <p:cTn id="27" presetID="4"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ox(i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474129"/>
                                        </p:tgtEl>
                                        <p:attrNameLst>
                                          <p:attrName>style.visibility</p:attrName>
                                        </p:attrNameLst>
                                      </p:cBhvr>
                                      <p:to>
                                        <p:strVal val="visible"/>
                                      </p:to>
                                    </p:set>
                                    <p:animEffect transition="in" filter="box(in)">
                                      <p:cBhvr>
                                        <p:cTn id="34" dur="500"/>
                                        <p:tgtEl>
                                          <p:spTgt spid="474129"/>
                                        </p:tgtEl>
                                      </p:cBhvr>
                                    </p:animEffect>
                                  </p:childTnLst>
                                </p:cTn>
                              </p:par>
                            </p:childTnLst>
                          </p:cTn>
                        </p:par>
                        <p:par>
                          <p:cTn id="35" fill="hold">
                            <p:stCondLst>
                              <p:cond delay="500"/>
                            </p:stCondLst>
                            <p:childTnLst>
                              <p:par>
                                <p:cTn id="36" presetID="4"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ox(in)">
                                      <p:cBhvr>
                                        <p:cTn id="38" dur="500"/>
                                        <p:tgtEl>
                                          <p:spTgt spid="3"/>
                                        </p:tgtEl>
                                      </p:cBhvr>
                                    </p:animEffect>
                                  </p:childTnLst>
                                </p:cTn>
                              </p:par>
                            </p:childTnLst>
                          </p:cTn>
                        </p:par>
                        <p:par>
                          <p:cTn id="39" fill="hold">
                            <p:stCondLst>
                              <p:cond delay="1000"/>
                            </p:stCondLst>
                            <p:childTnLst>
                              <p:par>
                                <p:cTn id="40" presetID="4"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ox(in)">
                                      <p:cBhvr>
                                        <p:cTn id="42" dur="500"/>
                                        <p:tgtEl>
                                          <p:spTgt spid="4"/>
                                        </p:tgtEl>
                                      </p:cBhvr>
                                    </p:animEffect>
                                  </p:childTnLst>
                                </p:cTn>
                              </p:par>
                            </p:childTnLst>
                          </p:cTn>
                        </p:par>
                        <p:par>
                          <p:cTn id="43" fill="hold">
                            <p:stCondLst>
                              <p:cond delay="1500"/>
                            </p:stCondLst>
                            <p:childTnLst>
                              <p:par>
                                <p:cTn id="44" presetID="4" presetClass="entr" presetSubtype="16"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ox(in)">
                                      <p:cBhvr>
                                        <p:cTn id="46" dur="500"/>
                                        <p:tgtEl>
                                          <p:spTgt spid="5"/>
                                        </p:tgtEl>
                                      </p:cBhvr>
                                    </p:animEffect>
                                  </p:childTnLst>
                                </p:cTn>
                              </p:par>
                            </p:childTnLst>
                          </p:cTn>
                        </p:par>
                        <p:par>
                          <p:cTn id="47" fill="hold">
                            <p:stCondLst>
                              <p:cond delay="2000"/>
                            </p:stCondLst>
                            <p:childTnLst>
                              <p:par>
                                <p:cTn id="48" presetID="4" presetClass="entr" presetSubtype="16"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ox(in)">
                                      <p:cBhvr>
                                        <p:cTn id="50" dur="500"/>
                                        <p:tgtEl>
                                          <p:spTgt spid="6"/>
                                        </p:tgtEl>
                                      </p:cBhvr>
                                    </p:animEffect>
                                  </p:childTnLst>
                                </p:cTn>
                              </p:par>
                            </p:childTnLst>
                          </p:cTn>
                        </p:par>
                        <p:par>
                          <p:cTn id="51" fill="hold">
                            <p:stCondLst>
                              <p:cond delay="2500"/>
                            </p:stCondLst>
                            <p:childTnLst>
                              <p:par>
                                <p:cTn id="52" presetID="4"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ox(in)">
                                      <p:cBhvr>
                                        <p:cTn id="54" dur="500"/>
                                        <p:tgtEl>
                                          <p:spTgt spid="7"/>
                                        </p:tgtEl>
                                      </p:cBhvr>
                                    </p:animEffect>
                                  </p:childTnLst>
                                </p:cTn>
                              </p:par>
                            </p:childTnLst>
                          </p:cTn>
                        </p:par>
                        <p:par>
                          <p:cTn id="55" fill="hold">
                            <p:stCondLst>
                              <p:cond delay="3000"/>
                            </p:stCondLst>
                            <p:childTnLst>
                              <p:par>
                                <p:cTn id="56" presetID="4" presetClass="entr" presetSubtype="16"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ox(in)">
                                      <p:cBhvr>
                                        <p:cTn id="58" dur="500"/>
                                        <p:tgtEl>
                                          <p:spTgt spid="8"/>
                                        </p:tgtEl>
                                      </p:cBhvr>
                                    </p:animEffect>
                                  </p:childTnLst>
                                </p:cTn>
                              </p:par>
                            </p:childTnLst>
                          </p:cTn>
                        </p:par>
                        <p:par>
                          <p:cTn id="59" fill="hold">
                            <p:stCondLst>
                              <p:cond delay="3500"/>
                            </p:stCondLst>
                            <p:childTnLst>
                              <p:par>
                                <p:cTn id="60" presetID="4" presetClass="entr" presetSubtype="16"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ox(in)">
                                      <p:cBhvr>
                                        <p:cTn id="62" dur="500"/>
                                        <p:tgtEl>
                                          <p:spTgt spid="9"/>
                                        </p:tgtEl>
                                      </p:cBhvr>
                                    </p:animEffect>
                                  </p:childTnLst>
                                </p:cTn>
                              </p:par>
                            </p:childTnLst>
                          </p:cTn>
                        </p:par>
                        <p:par>
                          <p:cTn id="63" fill="hold">
                            <p:stCondLst>
                              <p:cond delay="4000"/>
                            </p:stCondLst>
                            <p:childTnLst>
                              <p:par>
                                <p:cTn id="64" presetID="4" presetClass="entr" presetSubtype="16"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ox(in)">
                                      <p:cBhvr>
                                        <p:cTn id="66" dur="500"/>
                                        <p:tgtEl>
                                          <p:spTgt spid="10"/>
                                        </p:tgtEl>
                                      </p:cBhvr>
                                    </p:animEffect>
                                  </p:childTnLst>
                                </p:cTn>
                              </p:par>
                            </p:childTnLst>
                          </p:cTn>
                        </p:par>
                        <p:par>
                          <p:cTn id="67" fill="hold">
                            <p:stCondLst>
                              <p:cond delay="4500"/>
                            </p:stCondLst>
                            <p:childTnLst>
                              <p:par>
                                <p:cTn id="68" presetID="4" presetClass="entr" presetSubtype="16"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ox(in)">
                                      <p:cBhvr>
                                        <p:cTn id="70" dur="500"/>
                                        <p:tgtEl>
                                          <p:spTgt spid="11"/>
                                        </p:tgtEl>
                                      </p:cBhvr>
                                    </p:animEffect>
                                  </p:childTnLst>
                                </p:cTn>
                              </p:par>
                            </p:childTnLst>
                          </p:cTn>
                        </p:par>
                        <p:par>
                          <p:cTn id="71" fill="hold">
                            <p:stCondLst>
                              <p:cond delay="5000"/>
                            </p:stCondLst>
                            <p:childTnLst>
                              <p:par>
                                <p:cTn id="72" presetID="4" presetClass="entr" presetSubtype="16" fill="hold"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box(in)">
                                      <p:cBhvr>
                                        <p:cTn id="74" dur="500"/>
                                        <p:tgtEl>
                                          <p:spTgt spid="12"/>
                                        </p:tgtEl>
                                      </p:cBhvr>
                                    </p:animEffect>
                                  </p:childTnLst>
                                </p:cTn>
                              </p:par>
                            </p:childTnLst>
                          </p:cTn>
                        </p:par>
                        <p:par>
                          <p:cTn id="75" fill="hold">
                            <p:stCondLst>
                              <p:cond delay="5500"/>
                            </p:stCondLst>
                            <p:childTnLst>
                              <p:par>
                                <p:cTn id="76" presetID="4" presetClass="entr" presetSubtype="16" fill="hold" grpId="0" nodeType="afterEffect">
                                  <p:stCondLst>
                                    <p:cond delay="0"/>
                                  </p:stCondLst>
                                  <p:childTnLst>
                                    <p:set>
                                      <p:cBhvr>
                                        <p:cTn id="77" dur="1" fill="hold">
                                          <p:stCondLst>
                                            <p:cond delay="0"/>
                                          </p:stCondLst>
                                        </p:cTn>
                                        <p:tgtEl>
                                          <p:spTgt spid="474168"/>
                                        </p:tgtEl>
                                        <p:attrNameLst>
                                          <p:attrName>style.visibility</p:attrName>
                                        </p:attrNameLst>
                                      </p:cBhvr>
                                      <p:to>
                                        <p:strVal val="visible"/>
                                      </p:to>
                                    </p:set>
                                    <p:animEffect transition="in" filter="box(in)">
                                      <p:cBhvr>
                                        <p:cTn id="78" dur="500"/>
                                        <p:tgtEl>
                                          <p:spTgt spid="474168"/>
                                        </p:tgtEl>
                                      </p:cBhvr>
                                    </p:animEffect>
                                  </p:childTnLst>
                                </p:cTn>
                              </p:par>
                            </p:childTnLst>
                          </p:cTn>
                        </p:par>
                        <p:par>
                          <p:cTn id="79" fill="hold">
                            <p:stCondLst>
                              <p:cond delay="6000"/>
                            </p:stCondLst>
                            <p:childTnLst>
                              <p:par>
                                <p:cTn id="80" presetID="4" presetClass="entr" presetSubtype="16"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box(in)">
                                      <p:cBhvr>
                                        <p:cTn id="82" dur="500"/>
                                        <p:tgtEl>
                                          <p:spTgt spid="13"/>
                                        </p:tgtEl>
                                      </p:cBhvr>
                                    </p:animEffect>
                                  </p:childTnLst>
                                </p:cTn>
                              </p:par>
                            </p:childTnLst>
                          </p:cTn>
                        </p:par>
                        <p:par>
                          <p:cTn id="83" fill="hold">
                            <p:stCondLst>
                              <p:cond delay="6500"/>
                            </p:stCondLst>
                            <p:childTnLst>
                              <p:par>
                                <p:cTn id="84" presetID="4" presetClass="entr" presetSubtype="16" fill="hold" grpId="0" nodeType="afterEffect">
                                  <p:stCondLst>
                                    <p:cond delay="0"/>
                                  </p:stCondLst>
                                  <p:childTnLst>
                                    <p:set>
                                      <p:cBhvr>
                                        <p:cTn id="85" dur="1" fill="hold">
                                          <p:stCondLst>
                                            <p:cond delay="0"/>
                                          </p:stCondLst>
                                        </p:cTn>
                                        <p:tgtEl>
                                          <p:spTgt spid="474172"/>
                                        </p:tgtEl>
                                        <p:attrNameLst>
                                          <p:attrName>style.visibility</p:attrName>
                                        </p:attrNameLst>
                                      </p:cBhvr>
                                      <p:to>
                                        <p:strVal val="visible"/>
                                      </p:to>
                                    </p:set>
                                    <p:animEffect transition="in" filter="box(in)">
                                      <p:cBhvr>
                                        <p:cTn id="86" dur="500"/>
                                        <p:tgtEl>
                                          <p:spTgt spid="474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5" grpId="0" animBg="1" autoUpdateAnimBg="0"/>
      <p:bldP spid="474117" grpId="0" animBg="1" autoUpdateAnimBg="0"/>
      <p:bldP spid="474118" grpId="0" animBg="1" autoUpdateAnimBg="0"/>
      <p:bldP spid="474119" grpId="0" animBg="1"/>
      <p:bldP spid="474129" grpId="0" animBg="1" autoUpdateAnimBg="0"/>
      <p:bldP spid="474168" grpId="0" animBg="1" autoUpdateAnimBg="0"/>
      <p:bldP spid="47417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2"/>
          <p:cNvSpPr txBox="1">
            <a:spLocks noChangeArrowheads="1"/>
          </p:cNvSpPr>
          <p:nvPr/>
        </p:nvSpPr>
        <p:spPr bwMode="auto">
          <a:xfrm>
            <a:off x="304800" y="381000"/>
            <a:ext cx="6858000" cy="584775"/>
          </a:xfrm>
          <a:prstGeom prst="rect">
            <a:avLst/>
          </a:prstGeom>
          <a:noFill/>
          <a:ln w="9525">
            <a:noFill/>
            <a:miter lim="800000"/>
            <a:headEnd/>
            <a:tailEnd/>
          </a:ln>
        </p:spPr>
        <p:txBody>
          <a:bodyPr>
            <a:spAutoFit/>
          </a:bodyPr>
          <a:lstStyle/>
          <a:p>
            <a:r>
              <a:rPr lang="en-US" sz="3200" b="1" u="sng">
                <a:latin typeface="Arial Narrow" pitchFamily="34" charset="0"/>
              </a:rPr>
              <a:t>Contd…</a:t>
            </a:r>
          </a:p>
        </p:txBody>
      </p:sp>
      <p:sp>
        <p:nvSpPr>
          <p:cNvPr id="4" name="Text Box 3"/>
          <p:cNvSpPr txBox="1">
            <a:spLocks noChangeArrowheads="1"/>
          </p:cNvSpPr>
          <p:nvPr/>
        </p:nvSpPr>
        <p:spPr bwMode="auto">
          <a:xfrm>
            <a:off x="685800" y="1066800"/>
            <a:ext cx="8458200" cy="2308324"/>
          </a:xfrm>
          <a:prstGeom prst="rect">
            <a:avLst/>
          </a:prstGeom>
          <a:noFill/>
          <a:ln w="9525">
            <a:noFill/>
            <a:miter lim="800000"/>
            <a:headEnd/>
            <a:tailEnd/>
          </a:ln>
        </p:spPr>
        <p:txBody>
          <a:bodyPr>
            <a:spAutoFit/>
          </a:bodyPr>
          <a:lstStyle/>
          <a:p>
            <a:pPr>
              <a:buClr>
                <a:schemeClr val="tx1"/>
              </a:buClr>
              <a:buFont typeface="Wingdings" pitchFamily="2" charset="2"/>
              <a:buChar char="§"/>
            </a:pPr>
            <a:r>
              <a:rPr lang="en-US" sz="2400" dirty="0">
                <a:latin typeface="Arial Narrow" pitchFamily="34" charset="0"/>
              </a:rPr>
              <a:t>Sec 66B: 	Dishonestly receiving stolen computer resources</a:t>
            </a:r>
          </a:p>
          <a:p>
            <a:pPr>
              <a:buClr>
                <a:schemeClr val="tx1"/>
              </a:buClr>
              <a:buFont typeface="Wingdings" pitchFamily="2" charset="2"/>
              <a:buChar char="§"/>
            </a:pPr>
            <a:r>
              <a:rPr lang="en-US" sz="2400" dirty="0">
                <a:latin typeface="Arial Narrow" pitchFamily="34" charset="0"/>
              </a:rPr>
              <a:t>Sec 66C:	Punishment of Identity theft</a:t>
            </a:r>
          </a:p>
          <a:p>
            <a:pPr>
              <a:buClr>
                <a:schemeClr val="tx1"/>
              </a:buClr>
              <a:buFont typeface="Wingdings" pitchFamily="2" charset="2"/>
              <a:buChar char="§"/>
            </a:pPr>
            <a:r>
              <a:rPr lang="en-US" sz="2400" dirty="0">
                <a:latin typeface="Arial Narrow" pitchFamily="34" charset="0"/>
              </a:rPr>
              <a:t>Sec 66D:	Cheating by </a:t>
            </a:r>
            <a:r>
              <a:rPr lang="en-US" sz="2400" dirty="0" err="1">
                <a:latin typeface="Arial Narrow" pitchFamily="34" charset="0"/>
              </a:rPr>
              <a:t>Personation</a:t>
            </a:r>
            <a:endParaRPr lang="en-US" sz="2400" dirty="0">
              <a:latin typeface="Arial Narrow" pitchFamily="34" charset="0"/>
            </a:endParaRPr>
          </a:p>
          <a:p>
            <a:pPr>
              <a:buClr>
                <a:schemeClr val="tx1"/>
              </a:buClr>
              <a:buFont typeface="Wingdings" pitchFamily="2" charset="2"/>
              <a:buChar char="§"/>
            </a:pPr>
            <a:r>
              <a:rPr lang="en-US" sz="2400" dirty="0">
                <a:latin typeface="Arial Narrow" pitchFamily="34" charset="0"/>
              </a:rPr>
              <a:t>Sec 66E:	Violation of Privacy</a:t>
            </a:r>
          </a:p>
          <a:p>
            <a:pPr>
              <a:buClr>
                <a:schemeClr val="tx1"/>
              </a:buClr>
              <a:buFont typeface="Wingdings" pitchFamily="2" charset="2"/>
              <a:buChar char="§"/>
            </a:pPr>
            <a:endParaRPr lang="en-US" sz="2400" dirty="0">
              <a:latin typeface="Arial Narrow" pitchFamily="34" charset="0"/>
            </a:endParaRPr>
          </a:p>
          <a:p>
            <a:pPr>
              <a:buClr>
                <a:schemeClr val="tx1"/>
              </a:buClr>
              <a:buFont typeface="Wingdings" pitchFamily="2" charset="2"/>
              <a:buChar char="§"/>
            </a:pPr>
            <a:r>
              <a:rPr lang="en-US" sz="2400" dirty="0">
                <a:latin typeface="Arial Narrow" pitchFamily="34" charset="0"/>
              </a:rPr>
              <a:t>Sec 84B, 84C abetment / attempt to commit also offences.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out)">
                                      <p:cBhvr>
                                        <p:cTn id="7" dur="500"/>
                                        <p:tgtEl>
                                          <p:spTgt spid="4">
                                            <p:txEl>
                                              <p:pRg st="0" end="0"/>
                                            </p:txEl>
                                          </p:spTgt>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ox(out)">
                                      <p:cBhvr>
                                        <p:cTn id="11" dur="500"/>
                                        <p:tgtEl>
                                          <p:spTgt spid="4">
                                            <p:txEl>
                                              <p:pRg st="1" end="1"/>
                                            </p:txEl>
                                          </p:spTgt>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ox(out)">
                                      <p:cBhvr>
                                        <p:cTn id="15" dur="500"/>
                                        <p:tgtEl>
                                          <p:spTgt spid="4">
                                            <p:txEl>
                                              <p:pRg st="2" end="2"/>
                                            </p:txEl>
                                          </p:spTgt>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ox(out)">
                                      <p:cBhvr>
                                        <p:cTn id="19" dur="500"/>
                                        <p:tgtEl>
                                          <p:spTgt spid="4">
                                            <p:txEl>
                                              <p:pRg st="3" end="3"/>
                                            </p:txEl>
                                          </p:spTgt>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box(out)">
                                      <p:cBhvr>
                                        <p:cTn id="2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advAuto="100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B47C16E-885C-4F41-9372-08E03DA518FB}" type="slidenum">
              <a:rPr lang="en-AU"/>
              <a:pPr/>
              <a:t>30</a:t>
            </a:fld>
            <a:endParaRPr lang="en-AU"/>
          </a:p>
        </p:txBody>
      </p:sp>
      <p:graphicFrame>
        <p:nvGraphicFramePr>
          <p:cNvPr id="5" name="Object 4"/>
          <p:cNvGraphicFramePr>
            <a:graphicFrameLocks noGrp="1" noChangeAspect="1"/>
          </p:cNvGraphicFramePr>
          <p:nvPr>
            <p:ph idx="1"/>
          </p:nvPr>
        </p:nvGraphicFramePr>
        <p:xfrm>
          <a:off x="58738" y="998538"/>
          <a:ext cx="9018587" cy="5645150"/>
        </p:xfrm>
        <a:graphic>
          <a:graphicData uri="http://schemas.openxmlformats.org/drawingml/2006/chart">
            <c:chart xmlns:c="http://schemas.openxmlformats.org/drawingml/2006/chart" xmlns:r="http://schemas.openxmlformats.org/officeDocument/2006/relationships" r:id="rId2"/>
          </a:graphicData>
        </a:graphic>
      </p:graphicFrame>
      <p:sp>
        <p:nvSpPr>
          <p:cNvPr id="744455" name="Text Box 7"/>
          <p:cNvSpPr txBox="1">
            <a:spLocks noChangeArrowheads="1"/>
          </p:cNvSpPr>
          <p:nvPr/>
        </p:nvSpPr>
        <p:spPr bwMode="auto">
          <a:xfrm>
            <a:off x="898525" y="447675"/>
            <a:ext cx="5650458" cy="584775"/>
          </a:xfrm>
          <a:prstGeom prst="rect">
            <a:avLst/>
          </a:prstGeom>
          <a:noFill/>
          <a:ln w="9525">
            <a:noFill/>
            <a:miter lim="800000"/>
            <a:headEnd/>
            <a:tailEnd/>
          </a:ln>
          <a:effectLst/>
        </p:spPr>
        <p:txBody>
          <a:bodyPr wrap="none">
            <a:spAutoFit/>
          </a:bodyPr>
          <a:lstStyle/>
          <a:p>
            <a:r>
              <a:rPr lang="en-US" sz="3200" b="1" u="sng" dirty="0">
                <a:latin typeface="Arial Narrow" pitchFamily="34" charset="0"/>
              </a:rPr>
              <a:t>Rise in number of Viruses/ Worms</a:t>
            </a:r>
          </a:p>
        </p:txBody>
      </p:sp>
    </p:spTree>
  </p:cSld>
  <p:clrMapOvr>
    <a:masterClrMapping/>
  </p:clrMapOvr>
  <p:transition spd="slow">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ChangeArrowheads="1"/>
          </p:cNvSpPr>
          <p:nvPr/>
        </p:nvSpPr>
        <p:spPr bwMode="auto">
          <a:xfrm>
            <a:off x="685800" y="609600"/>
            <a:ext cx="7772400" cy="609600"/>
          </a:xfrm>
          <a:prstGeom prst="rect">
            <a:avLst/>
          </a:prstGeom>
          <a:noFill/>
          <a:ln w="9525">
            <a:noFill/>
            <a:miter lim="800000"/>
            <a:headEnd/>
            <a:tailEnd/>
          </a:ln>
          <a:effectLst/>
        </p:spPr>
        <p:txBody>
          <a:bodyPr anchor="ctr"/>
          <a:lstStyle/>
          <a:p>
            <a:r>
              <a:rPr lang="en-US" sz="3200" b="1" u="sng" dirty="0">
                <a:latin typeface="Arial Narrow" pitchFamily="34" charset="0"/>
              </a:rPr>
              <a:t>Chipping </a:t>
            </a:r>
          </a:p>
        </p:txBody>
      </p:sp>
      <p:sp>
        <p:nvSpPr>
          <p:cNvPr id="475139" name="Rectangle 3"/>
          <p:cNvSpPr>
            <a:spLocks noChangeArrowheads="1"/>
          </p:cNvSpPr>
          <p:nvPr/>
        </p:nvSpPr>
        <p:spPr bwMode="auto">
          <a:xfrm>
            <a:off x="685800" y="1219200"/>
            <a:ext cx="8458200" cy="4876800"/>
          </a:xfrm>
          <a:prstGeom prst="rect">
            <a:avLst/>
          </a:prstGeom>
          <a:noFill/>
          <a:ln w="9525">
            <a:noFill/>
            <a:miter lim="800000"/>
            <a:headEnd/>
            <a:tailEnd/>
          </a:ln>
          <a:effectLst/>
        </p:spPr>
        <p:txBody>
          <a:bodyPr/>
          <a:lstStyle/>
          <a:p>
            <a:pPr marL="342900" indent="-342900">
              <a:spcBef>
                <a:spcPct val="20000"/>
              </a:spcBef>
              <a:buFont typeface="Wingdings" pitchFamily="2" charset="2"/>
              <a:buChar char="v"/>
            </a:pPr>
            <a:r>
              <a:rPr lang="en-US" sz="2800" dirty="0">
                <a:latin typeface="Arial Narrow" pitchFamily="34" charset="0"/>
              </a:rPr>
              <a:t>Programming a chip to stop functioning at a stipulated</a:t>
            </a:r>
          </a:p>
          <a:p>
            <a:pPr marL="742950" lvl="1" indent="-285750">
              <a:spcBef>
                <a:spcPct val="20000"/>
              </a:spcBef>
              <a:buFont typeface="Wingdings" pitchFamily="2" charset="2"/>
              <a:buChar char="v"/>
            </a:pPr>
            <a:r>
              <a:rPr lang="en-US" sz="2800" dirty="0">
                <a:latin typeface="Arial Narrow" pitchFamily="34" charset="0"/>
              </a:rPr>
              <a:t>Date</a:t>
            </a:r>
          </a:p>
          <a:p>
            <a:pPr marL="742950" lvl="1" indent="-285750">
              <a:spcBef>
                <a:spcPct val="20000"/>
              </a:spcBef>
              <a:buFont typeface="Wingdings" pitchFamily="2" charset="2"/>
              <a:buChar char="v"/>
            </a:pPr>
            <a:r>
              <a:rPr lang="en-US" sz="2800" dirty="0">
                <a:latin typeface="Arial Narrow" pitchFamily="34" charset="0"/>
              </a:rPr>
              <a:t>Event</a:t>
            </a:r>
          </a:p>
          <a:p>
            <a:pPr marL="742950" lvl="1" indent="-285750">
              <a:spcBef>
                <a:spcPct val="20000"/>
              </a:spcBef>
              <a:buFont typeface="Wingdings" pitchFamily="2" charset="2"/>
              <a:buChar char="v"/>
            </a:pPr>
            <a:r>
              <a:rPr lang="en-US" sz="2800" dirty="0">
                <a:latin typeface="Arial Narrow" pitchFamily="34" charset="0"/>
              </a:rPr>
              <a:t>Command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475139"/>
                                        </p:tgtEl>
                                        <p:attrNameLst>
                                          <p:attrName>style.visibility</p:attrName>
                                        </p:attrNameLst>
                                      </p:cBhvr>
                                      <p:to>
                                        <p:strVal val="visible"/>
                                      </p:to>
                                    </p:set>
                                    <p:animEffect transition="in" filter="box(in)">
                                      <p:cBhvr>
                                        <p:cTn id="7" dur="500"/>
                                        <p:tgtEl>
                                          <p:spTgt spid="475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normAutofit/>
          </a:bodyPr>
          <a:lstStyle/>
          <a:p>
            <a:pPr algn="l"/>
            <a:r>
              <a:rPr lang="en-US" sz="3200" b="1" u="sng" dirty="0">
                <a:latin typeface="Arial Narrow" pitchFamily="34" charset="0"/>
              </a:rPr>
              <a:t>Associated Problems :</a:t>
            </a:r>
          </a:p>
        </p:txBody>
      </p:sp>
      <p:pic>
        <p:nvPicPr>
          <p:cNvPr id="252931" name="Picture 3" descr="j0178196"/>
          <p:cNvPicPr>
            <a:picLocks noChangeAspect="1" noChangeArrowheads="1" noCrop="1"/>
          </p:cNvPicPr>
          <p:nvPr/>
        </p:nvPicPr>
        <p:blipFill>
          <a:blip r:embed="rId2" cstate="print"/>
          <a:srcRect/>
          <a:stretch>
            <a:fillRect/>
          </a:stretch>
        </p:blipFill>
        <p:spPr bwMode="auto">
          <a:xfrm>
            <a:off x="1660525" y="2251075"/>
            <a:ext cx="1463675" cy="1177925"/>
          </a:xfrm>
          <a:prstGeom prst="rect">
            <a:avLst/>
          </a:prstGeom>
          <a:noFill/>
        </p:spPr>
      </p:pic>
      <p:pic>
        <p:nvPicPr>
          <p:cNvPr id="252932" name="Picture 4" descr="j0174029"/>
          <p:cNvPicPr>
            <a:picLocks noChangeAspect="1" noChangeArrowheads="1" noCrop="1"/>
          </p:cNvPicPr>
          <p:nvPr/>
        </p:nvPicPr>
        <p:blipFill>
          <a:blip r:embed="rId3" cstate="print"/>
          <a:srcRect/>
          <a:stretch>
            <a:fillRect/>
          </a:stretch>
        </p:blipFill>
        <p:spPr bwMode="auto">
          <a:xfrm>
            <a:off x="5334000" y="1828800"/>
            <a:ext cx="2133600" cy="1609725"/>
          </a:xfrm>
          <a:prstGeom prst="rect">
            <a:avLst/>
          </a:prstGeom>
          <a:noFill/>
        </p:spPr>
      </p:pic>
      <p:sp>
        <p:nvSpPr>
          <p:cNvPr id="252933" name="Text Box 5"/>
          <p:cNvSpPr txBox="1">
            <a:spLocks noChangeArrowheads="1"/>
          </p:cNvSpPr>
          <p:nvPr/>
        </p:nvSpPr>
        <p:spPr bwMode="auto">
          <a:xfrm>
            <a:off x="1846263" y="3529013"/>
            <a:ext cx="973343" cy="461665"/>
          </a:xfrm>
          <a:prstGeom prst="rect">
            <a:avLst/>
          </a:prstGeom>
          <a:noFill/>
          <a:ln w="9525">
            <a:noFill/>
            <a:miter lim="800000"/>
            <a:headEnd/>
            <a:tailEnd/>
          </a:ln>
          <a:effectLst/>
        </p:spPr>
        <p:txBody>
          <a:bodyPr wrap="none">
            <a:spAutoFit/>
          </a:bodyPr>
          <a:lstStyle/>
          <a:p>
            <a:r>
              <a:rPr lang="en-US" sz="2400" u="sng" dirty="0" smtClean="0">
                <a:latin typeface="Arial Narrow" pitchFamily="34" charset="0"/>
              </a:rPr>
              <a:t>Client  </a:t>
            </a:r>
            <a:endParaRPr lang="en-US" sz="2400" u="sng" dirty="0">
              <a:latin typeface="Arial Narrow" pitchFamily="34" charset="0"/>
            </a:endParaRPr>
          </a:p>
        </p:txBody>
      </p:sp>
      <p:sp>
        <p:nvSpPr>
          <p:cNvPr id="252934" name="Text Box 6"/>
          <p:cNvSpPr txBox="1">
            <a:spLocks noChangeArrowheads="1"/>
          </p:cNvSpPr>
          <p:nvPr/>
        </p:nvSpPr>
        <p:spPr bwMode="auto">
          <a:xfrm>
            <a:off x="5791200" y="3492500"/>
            <a:ext cx="998991" cy="461665"/>
          </a:xfrm>
          <a:prstGeom prst="rect">
            <a:avLst/>
          </a:prstGeom>
          <a:noFill/>
          <a:ln w="9525">
            <a:noFill/>
            <a:miter lim="800000"/>
            <a:headEnd/>
            <a:tailEnd/>
          </a:ln>
          <a:effectLst/>
        </p:spPr>
        <p:txBody>
          <a:bodyPr wrap="none">
            <a:spAutoFit/>
          </a:bodyPr>
          <a:lstStyle/>
          <a:p>
            <a:r>
              <a:rPr lang="en-US" sz="2400" u="sng" dirty="0">
                <a:latin typeface="Arial Narrow" pitchFamily="34" charset="0"/>
              </a:rPr>
              <a:t>Server </a:t>
            </a:r>
          </a:p>
        </p:txBody>
      </p:sp>
      <p:sp>
        <p:nvSpPr>
          <p:cNvPr id="252935" name="Line 7"/>
          <p:cNvSpPr>
            <a:spLocks noChangeShapeType="1"/>
          </p:cNvSpPr>
          <p:nvPr/>
        </p:nvSpPr>
        <p:spPr bwMode="auto">
          <a:xfrm>
            <a:off x="3200400" y="2971800"/>
            <a:ext cx="2057400" cy="0"/>
          </a:xfrm>
          <a:prstGeom prst="line">
            <a:avLst/>
          </a:prstGeom>
          <a:noFill/>
          <a:ln w="57150">
            <a:solidFill>
              <a:schemeClr val="bg1"/>
            </a:solidFill>
            <a:round/>
            <a:headEnd type="triangle" w="med" len="med"/>
            <a:tailEnd type="triangle" w="med" len="med"/>
          </a:ln>
          <a:effectLst/>
        </p:spPr>
        <p:txBody>
          <a:bodyPr/>
          <a:lstStyle/>
          <a:p>
            <a:endParaRPr lang="en-US" sz="2400">
              <a:latin typeface="Arial Narrow" pitchFamily="34" charset="0"/>
            </a:endParaRPr>
          </a:p>
        </p:txBody>
      </p:sp>
      <p:sp>
        <p:nvSpPr>
          <p:cNvPr id="252936" name="Text Box 8"/>
          <p:cNvSpPr txBox="1">
            <a:spLocks noChangeArrowheads="1"/>
          </p:cNvSpPr>
          <p:nvPr/>
        </p:nvSpPr>
        <p:spPr bwMode="auto">
          <a:xfrm>
            <a:off x="990600" y="4067175"/>
            <a:ext cx="2693366" cy="1938992"/>
          </a:xfrm>
          <a:prstGeom prst="rect">
            <a:avLst/>
          </a:prstGeom>
          <a:noFill/>
          <a:ln w="9525">
            <a:noFill/>
            <a:miter lim="800000"/>
            <a:headEnd/>
            <a:tailEnd/>
          </a:ln>
          <a:effectLst/>
        </p:spPr>
        <p:txBody>
          <a:bodyPr wrap="none">
            <a:spAutoFit/>
          </a:bodyPr>
          <a:lstStyle/>
          <a:p>
            <a:pPr>
              <a:buFont typeface="Wingdings" pitchFamily="2" charset="2"/>
              <a:buChar char="v"/>
            </a:pPr>
            <a:r>
              <a:rPr lang="en-US" sz="2400">
                <a:latin typeface="Arial Narrow" pitchFamily="34" charset="0"/>
              </a:rPr>
              <a:t>  Had to be</a:t>
            </a:r>
          </a:p>
          <a:p>
            <a:pPr lvl="1">
              <a:buFont typeface="Wingdings" pitchFamily="2" charset="2"/>
              <a:buChar char="v"/>
            </a:pPr>
            <a:r>
              <a:rPr lang="en-US" sz="2400">
                <a:latin typeface="Arial Narrow" pitchFamily="34" charset="0"/>
              </a:rPr>
              <a:t> Powerful</a:t>
            </a:r>
          </a:p>
          <a:p>
            <a:pPr lvl="1">
              <a:buFont typeface="Wingdings" pitchFamily="2" charset="2"/>
              <a:buChar char="v"/>
            </a:pPr>
            <a:r>
              <a:rPr lang="en-US" sz="2400">
                <a:latin typeface="Arial Narrow" pitchFamily="34" charset="0"/>
              </a:rPr>
              <a:t> Prompt</a:t>
            </a:r>
          </a:p>
          <a:p>
            <a:pPr lvl="1">
              <a:buFont typeface="Wingdings" pitchFamily="2" charset="2"/>
              <a:buChar char="v"/>
            </a:pPr>
            <a:r>
              <a:rPr lang="en-US" sz="2400">
                <a:latin typeface="Arial Narrow" pitchFamily="34" charset="0"/>
              </a:rPr>
              <a:t> Better software</a:t>
            </a:r>
          </a:p>
          <a:p>
            <a:pPr>
              <a:buFont typeface="Wingdings" pitchFamily="2" charset="2"/>
              <a:buChar char="v"/>
            </a:pPr>
            <a:r>
              <a:rPr lang="en-US" sz="2400">
                <a:latin typeface="Arial Narrow" pitchFamily="34" charset="0"/>
              </a:rPr>
              <a:t> FAT CLIENTS</a:t>
            </a:r>
          </a:p>
        </p:txBody>
      </p:sp>
      <p:sp>
        <p:nvSpPr>
          <p:cNvPr id="252937" name="Text Box 9"/>
          <p:cNvSpPr txBox="1">
            <a:spLocks noChangeArrowheads="1"/>
          </p:cNvSpPr>
          <p:nvPr/>
        </p:nvSpPr>
        <p:spPr bwMode="auto">
          <a:xfrm>
            <a:off x="5105400" y="3990975"/>
            <a:ext cx="3259226" cy="1938992"/>
          </a:xfrm>
          <a:prstGeom prst="rect">
            <a:avLst/>
          </a:prstGeom>
          <a:noFill/>
          <a:ln w="9525">
            <a:noFill/>
            <a:miter lim="800000"/>
            <a:headEnd/>
            <a:tailEnd/>
          </a:ln>
          <a:effectLst/>
        </p:spPr>
        <p:txBody>
          <a:bodyPr wrap="none">
            <a:spAutoFit/>
          </a:bodyPr>
          <a:lstStyle/>
          <a:p>
            <a:pPr>
              <a:buFont typeface="Wingdings" pitchFamily="2" charset="2"/>
              <a:buChar char="v"/>
            </a:pPr>
            <a:r>
              <a:rPr lang="en-US" sz="2400">
                <a:latin typeface="Arial Narrow" pitchFamily="34" charset="0"/>
              </a:rPr>
              <a:t>  Had to be</a:t>
            </a:r>
          </a:p>
          <a:p>
            <a:pPr lvl="1">
              <a:buFont typeface="Wingdings" pitchFamily="2" charset="2"/>
              <a:buChar char="v"/>
            </a:pPr>
            <a:r>
              <a:rPr lang="en-US" sz="2400">
                <a:latin typeface="Arial Narrow" pitchFamily="34" charset="0"/>
              </a:rPr>
              <a:t>Simple </a:t>
            </a:r>
          </a:p>
          <a:p>
            <a:pPr lvl="1">
              <a:buFont typeface="Wingdings" pitchFamily="2" charset="2"/>
              <a:buChar char="v"/>
            </a:pPr>
            <a:r>
              <a:rPr lang="en-US" sz="2400">
                <a:latin typeface="Arial Narrow" pitchFamily="34" charset="0"/>
              </a:rPr>
              <a:t> but of large capacity</a:t>
            </a:r>
          </a:p>
          <a:p>
            <a:pPr lvl="1">
              <a:buFont typeface="Wingdings" pitchFamily="2" charset="2"/>
              <a:buChar char="v"/>
            </a:pPr>
            <a:endParaRPr lang="en-US" sz="2400">
              <a:latin typeface="Arial Narrow" pitchFamily="34" charset="0"/>
            </a:endParaRPr>
          </a:p>
          <a:p>
            <a:pPr>
              <a:buFont typeface="Wingdings" pitchFamily="2" charset="2"/>
              <a:buChar char="v"/>
            </a:pPr>
            <a:r>
              <a:rPr lang="en-US" sz="2400">
                <a:latin typeface="Arial Narrow" pitchFamily="34" charset="0"/>
              </a:rPr>
              <a:t> THIN SERVERS</a:t>
            </a:r>
          </a:p>
        </p:txBody>
      </p:sp>
      <p:sp>
        <p:nvSpPr>
          <p:cNvPr id="252938" name="AutoShape 10"/>
          <p:cNvSpPr>
            <a:spLocks noChangeArrowheads="1"/>
          </p:cNvSpPr>
          <p:nvPr/>
        </p:nvSpPr>
        <p:spPr bwMode="auto">
          <a:xfrm>
            <a:off x="1600200" y="1295400"/>
            <a:ext cx="2819400" cy="762000"/>
          </a:xfrm>
          <a:prstGeom prst="cloudCallout">
            <a:avLst>
              <a:gd name="adj1" fmla="val -20944"/>
              <a:gd name="adj2" fmla="val 86042"/>
            </a:avLst>
          </a:prstGeom>
          <a:gradFill rotWithShape="1">
            <a:gsLst>
              <a:gs pos="0">
                <a:srgbClr val="FFFF00"/>
              </a:gs>
              <a:gs pos="100000">
                <a:srgbClr val="00FF00"/>
              </a:gs>
            </a:gsLst>
            <a:path path="rect">
              <a:fillToRect l="50000" t="50000" r="50000" b="50000"/>
            </a:path>
          </a:gradFill>
          <a:ln w="9525">
            <a:solidFill>
              <a:schemeClr val="tx1"/>
            </a:solidFill>
            <a:round/>
            <a:headEnd/>
            <a:tailEnd/>
          </a:ln>
          <a:effectLst/>
        </p:spPr>
        <p:txBody>
          <a:bodyPr/>
          <a:lstStyle/>
          <a:p>
            <a:pPr algn="ctr"/>
            <a:r>
              <a:rPr lang="en-US" sz="2400">
                <a:latin typeface="Arial Narrow" pitchFamily="34" charset="0"/>
              </a:rPr>
              <a:t>Processing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2936">
                                            <p:txEl>
                                              <p:pRg st="0" end="0"/>
                                            </p:txEl>
                                          </p:spTgt>
                                        </p:tgtEl>
                                        <p:attrNameLst>
                                          <p:attrName>style.visibility</p:attrName>
                                        </p:attrNameLst>
                                      </p:cBhvr>
                                      <p:to>
                                        <p:strVal val="visible"/>
                                      </p:to>
                                    </p:set>
                                    <p:animEffect transition="in" filter="box(in)">
                                      <p:cBhvr>
                                        <p:cTn id="7" dur="500"/>
                                        <p:tgtEl>
                                          <p:spTgt spid="252936">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52936">
                                            <p:txEl>
                                              <p:pRg st="1" end="1"/>
                                            </p:txEl>
                                          </p:spTgt>
                                        </p:tgtEl>
                                        <p:attrNameLst>
                                          <p:attrName>style.visibility</p:attrName>
                                        </p:attrNameLst>
                                      </p:cBhvr>
                                      <p:to>
                                        <p:strVal val="visible"/>
                                      </p:to>
                                    </p:set>
                                    <p:animEffect transition="in" filter="box(in)">
                                      <p:cBhvr>
                                        <p:cTn id="10" dur="500"/>
                                        <p:tgtEl>
                                          <p:spTgt spid="252936">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52936">
                                            <p:txEl>
                                              <p:pRg st="2" end="2"/>
                                            </p:txEl>
                                          </p:spTgt>
                                        </p:tgtEl>
                                        <p:attrNameLst>
                                          <p:attrName>style.visibility</p:attrName>
                                        </p:attrNameLst>
                                      </p:cBhvr>
                                      <p:to>
                                        <p:strVal val="visible"/>
                                      </p:to>
                                    </p:set>
                                    <p:animEffect transition="in" filter="box(in)">
                                      <p:cBhvr>
                                        <p:cTn id="13" dur="500"/>
                                        <p:tgtEl>
                                          <p:spTgt spid="252936">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52936">
                                            <p:txEl>
                                              <p:pRg st="3" end="3"/>
                                            </p:txEl>
                                          </p:spTgt>
                                        </p:tgtEl>
                                        <p:attrNameLst>
                                          <p:attrName>style.visibility</p:attrName>
                                        </p:attrNameLst>
                                      </p:cBhvr>
                                      <p:to>
                                        <p:strVal val="visible"/>
                                      </p:to>
                                    </p:set>
                                    <p:animEffect transition="in" filter="box(in)">
                                      <p:cBhvr>
                                        <p:cTn id="16" dur="500"/>
                                        <p:tgtEl>
                                          <p:spTgt spid="252936">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52936">
                                            <p:txEl>
                                              <p:pRg st="4" end="4"/>
                                            </p:txEl>
                                          </p:spTgt>
                                        </p:tgtEl>
                                        <p:attrNameLst>
                                          <p:attrName>style.visibility</p:attrName>
                                        </p:attrNameLst>
                                      </p:cBhvr>
                                      <p:to>
                                        <p:strVal val="visible"/>
                                      </p:to>
                                    </p:set>
                                    <p:animEffect transition="in" filter="box(in)">
                                      <p:cBhvr>
                                        <p:cTn id="19" dur="500"/>
                                        <p:tgtEl>
                                          <p:spTgt spid="25293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52937"/>
                                        </p:tgtEl>
                                        <p:attrNameLst>
                                          <p:attrName>style.visibility</p:attrName>
                                        </p:attrNameLst>
                                      </p:cBhvr>
                                      <p:to>
                                        <p:strVal val="visible"/>
                                      </p:to>
                                    </p:set>
                                    <p:animEffect transition="in" filter="box(in)">
                                      <p:cBhvr>
                                        <p:cTn id="24" dur="500"/>
                                        <p:tgtEl>
                                          <p:spTgt spid="25293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52938"/>
                                        </p:tgtEl>
                                        <p:attrNameLst>
                                          <p:attrName>style.visibility</p:attrName>
                                        </p:attrNameLst>
                                      </p:cBhvr>
                                      <p:to>
                                        <p:strVal val="visible"/>
                                      </p:to>
                                    </p:set>
                                    <p:animEffect transition="in" filter="box(in)">
                                      <p:cBhvr>
                                        <p:cTn id="29" dur="500"/>
                                        <p:tgtEl>
                                          <p:spTgt spid="252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build="allAtOnce" autoUpdateAnimBg="0"/>
      <p:bldP spid="252937" grpId="0" autoUpdateAnimBg="0"/>
      <p:bldP spid="2529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normAutofit/>
          </a:bodyPr>
          <a:lstStyle/>
          <a:p>
            <a:pPr algn="l"/>
            <a:r>
              <a:rPr lang="en-US" sz="3200" b="1" u="sng" dirty="0">
                <a:latin typeface="Arial Narrow" pitchFamily="34" charset="0"/>
              </a:rPr>
              <a:t>Associated Problems :</a:t>
            </a:r>
          </a:p>
        </p:txBody>
      </p:sp>
      <p:sp>
        <p:nvSpPr>
          <p:cNvPr id="253955" name="Rectangle 3"/>
          <p:cNvSpPr>
            <a:spLocks noGrp="1" noChangeArrowheads="1"/>
          </p:cNvSpPr>
          <p:nvPr>
            <p:ph type="body" idx="1"/>
          </p:nvPr>
        </p:nvSpPr>
        <p:spPr>
          <a:xfrm>
            <a:off x="685800" y="1066800"/>
            <a:ext cx="8305800" cy="5791200"/>
          </a:xfrm>
        </p:spPr>
        <p:txBody>
          <a:bodyPr>
            <a:noAutofit/>
          </a:bodyPr>
          <a:lstStyle/>
          <a:p>
            <a:pPr>
              <a:spcBef>
                <a:spcPct val="0"/>
              </a:spcBef>
            </a:pPr>
            <a:r>
              <a:rPr lang="en-US" sz="2800" dirty="0">
                <a:latin typeface="Arial Narrow" pitchFamily="34" charset="0"/>
              </a:rPr>
              <a:t> Upgrade the System</a:t>
            </a:r>
          </a:p>
          <a:p>
            <a:pPr lvl="1">
              <a:spcBef>
                <a:spcPct val="0"/>
              </a:spcBef>
            </a:pPr>
            <a:r>
              <a:rPr lang="en-US" dirty="0">
                <a:latin typeface="Arial Narrow" pitchFamily="34" charset="0"/>
              </a:rPr>
              <a:t>	Change Software on all Employee Machine</a:t>
            </a:r>
          </a:p>
          <a:p>
            <a:pPr>
              <a:spcBef>
                <a:spcPct val="0"/>
              </a:spcBef>
            </a:pPr>
            <a:r>
              <a:rPr lang="en-US" sz="2800" dirty="0">
                <a:latin typeface="Arial Narrow" pitchFamily="34" charset="0"/>
              </a:rPr>
              <a:t>  Make System more Efficient</a:t>
            </a:r>
          </a:p>
          <a:p>
            <a:pPr lvl="1">
              <a:spcBef>
                <a:spcPct val="0"/>
              </a:spcBef>
            </a:pPr>
            <a:r>
              <a:rPr lang="en-US" dirty="0">
                <a:latin typeface="Arial Narrow" pitchFamily="34" charset="0"/>
              </a:rPr>
              <a:t>	Replace all Employee Machines</a:t>
            </a:r>
          </a:p>
          <a:p>
            <a:r>
              <a:rPr lang="en-AU" sz="2800" dirty="0">
                <a:latin typeface="Arial Narrow" pitchFamily="34" charset="0"/>
              </a:rPr>
              <a:t>A single change, affected other data bases</a:t>
            </a:r>
          </a:p>
          <a:p>
            <a:pPr lvl="1"/>
            <a:r>
              <a:rPr lang="en-AU" dirty="0">
                <a:latin typeface="Arial Narrow" pitchFamily="34" charset="0"/>
              </a:rPr>
              <a:t>Updating data became a problem		</a:t>
            </a:r>
          </a:p>
          <a:p>
            <a:pPr lvl="2"/>
            <a:r>
              <a:rPr lang="en-US" sz="2800" dirty="0">
                <a:latin typeface="Arial Narrow" pitchFamily="34" charset="0"/>
              </a:rPr>
              <a:t>How to ensure all related data is upgraded when any of its constituents is modified</a:t>
            </a:r>
          </a:p>
          <a:p>
            <a:r>
              <a:rPr lang="en-US" sz="2800" dirty="0">
                <a:latin typeface="Arial Narrow" pitchFamily="34" charset="0"/>
              </a:rPr>
              <a:t>Let processing be done by the Server</a:t>
            </a:r>
          </a:p>
          <a:p>
            <a:r>
              <a:rPr lang="en-US" sz="2800" dirty="0">
                <a:latin typeface="Arial Narrow" pitchFamily="34" charset="0"/>
              </a:rPr>
              <a:t>Translate the skills of employees into commands </a:t>
            </a:r>
          </a:p>
          <a:p>
            <a:pPr lvl="1"/>
            <a:r>
              <a:rPr lang="en-US" dirty="0">
                <a:latin typeface="Arial Narrow" pitchFamily="34" charset="0"/>
              </a:rPr>
              <a:t>Programs</a:t>
            </a:r>
          </a:p>
          <a:p>
            <a:pPr lvl="2"/>
            <a:r>
              <a:rPr lang="en-US" sz="2800" dirty="0" err="1">
                <a:latin typeface="Arial Narrow" pitchFamily="34" charset="0"/>
              </a:rPr>
              <a:t>Routinize</a:t>
            </a:r>
            <a:r>
              <a:rPr lang="en-US" sz="2800" dirty="0">
                <a:latin typeface="Arial Narrow" pitchFamily="34" charset="0"/>
              </a:rPr>
              <a:t> the Processes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6" name="Rectangle 4"/>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r>
              <a:rPr lang="en-AU" sz="3200" b="1" u="sng" dirty="0">
                <a:latin typeface="Arial Narrow" pitchFamily="34" charset="0"/>
              </a:rPr>
              <a:t>So :-</a:t>
            </a:r>
          </a:p>
        </p:txBody>
      </p:sp>
      <p:sp>
        <p:nvSpPr>
          <p:cNvPr id="412677" name="AutoShape 5"/>
          <p:cNvSpPr>
            <a:spLocks noChangeArrowheads="1"/>
          </p:cNvSpPr>
          <p:nvPr/>
        </p:nvSpPr>
        <p:spPr bwMode="auto">
          <a:xfrm>
            <a:off x="990600" y="1828800"/>
            <a:ext cx="1828800" cy="2667000"/>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AU" sz="2400">
                <a:latin typeface="Arial Narrow" pitchFamily="34" charset="0"/>
              </a:rPr>
              <a:t>Processed </a:t>
            </a:r>
          </a:p>
          <a:p>
            <a:pPr algn="ctr"/>
            <a:r>
              <a:rPr lang="en-AU" sz="2400">
                <a:latin typeface="Arial Narrow" pitchFamily="34" charset="0"/>
              </a:rPr>
              <a:t>Data</a:t>
            </a:r>
          </a:p>
          <a:p>
            <a:pPr algn="ctr"/>
            <a:endParaRPr lang="en-AU" sz="2400">
              <a:latin typeface="Arial Narrow" pitchFamily="34" charset="0"/>
            </a:endParaRPr>
          </a:p>
          <a:p>
            <a:pPr algn="ctr"/>
            <a:r>
              <a:rPr lang="en-AU" sz="2400" b="1" u="sng">
                <a:latin typeface="Arial Narrow" pitchFamily="34" charset="0"/>
              </a:rPr>
              <a:t>Information</a:t>
            </a:r>
          </a:p>
        </p:txBody>
      </p:sp>
      <p:grpSp>
        <p:nvGrpSpPr>
          <p:cNvPr id="2" name="Group 6"/>
          <p:cNvGrpSpPr>
            <a:grpSpLocks/>
          </p:cNvGrpSpPr>
          <p:nvPr/>
        </p:nvGrpSpPr>
        <p:grpSpPr bwMode="auto">
          <a:xfrm>
            <a:off x="3498850" y="2590801"/>
            <a:ext cx="1987550" cy="1681163"/>
            <a:chOff x="4172" y="1248"/>
            <a:chExt cx="1252" cy="1059"/>
          </a:xfrm>
        </p:grpSpPr>
        <p:pic>
          <p:nvPicPr>
            <p:cNvPr id="412679" name="Picture 7" descr="bs00975_"/>
            <p:cNvPicPr>
              <a:picLocks noChangeAspect="1" noChangeArrowheads="1"/>
            </p:cNvPicPr>
            <p:nvPr/>
          </p:nvPicPr>
          <p:blipFill>
            <a:blip r:embed="rId2" cstate="print"/>
            <a:srcRect/>
            <a:stretch>
              <a:fillRect/>
            </a:stretch>
          </p:blipFill>
          <p:spPr bwMode="auto">
            <a:xfrm>
              <a:off x="4172" y="1248"/>
              <a:ext cx="1252" cy="773"/>
            </a:xfrm>
            <a:prstGeom prst="rect">
              <a:avLst/>
            </a:prstGeom>
            <a:noFill/>
          </p:spPr>
        </p:pic>
        <p:sp>
          <p:nvSpPr>
            <p:cNvPr id="412680" name="Text Box 8"/>
            <p:cNvSpPr txBox="1">
              <a:spLocks noChangeArrowheads="1"/>
            </p:cNvSpPr>
            <p:nvPr/>
          </p:nvSpPr>
          <p:spPr bwMode="auto">
            <a:xfrm>
              <a:off x="4604" y="2016"/>
              <a:ext cx="498" cy="291"/>
            </a:xfrm>
            <a:prstGeom prst="rect">
              <a:avLst/>
            </a:prstGeom>
            <a:noFill/>
            <a:ln w="9525">
              <a:noFill/>
              <a:miter lim="800000"/>
              <a:headEnd/>
              <a:tailEnd/>
            </a:ln>
            <a:effectLst/>
          </p:spPr>
          <p:txBody>
            <a:bodyPr wrap="none">
              <a:spAutoFit/>
            </a:bodyPr>
            <a:lstStyle/>
            <a:p>
              <a:r>
                <a:rPr lang="en-AU" sz="2400">
                  <a:latin typeface="Arial Narrow" pitchFamily="34" charset="0"/>
                </a:rPr>
                <a:t>Data </a:t>
              </a:r>
            </a:p>
          </p:txBody>
        </p:sp>
      </p:grpSp>
      <p:sp>
        <p:nvSpPr>
          <p:cNvPr id="412681" name="Text Box 9"/>
          <p:cNvSpPr txBox="1">
            <a:spLocks noChangeArrowheads="1"/>
          </p:cNvSpPr>
          <p:nvPr/>
        </p:nvSpPr>
        <p:spPr bwMode="auto">
          <a:xfrm>
            <a:off x="3020658" y="2971800"/>
            <a:ext cx="381836" cy="584775"/>
          </a:xfrm>
          <a:prstGeom prst="rect">
            <a:avLst/>
          </a:prstGeom>
          <a:noFill/>
          <a:ln w="9525">
            <a:noFill/>
            <a:miter lim="800000"/>
            <a:headEnd/>
            <a:tailEnd/>
          </a:ln>
          <a:effectLst/>
        </p:spPr>
        <p:txBody>
          <a:bodyPr wrap="none">
            <a:spAutoFit/>
          </a:bodyPr>
          <a:lstStyle/>
          <a:p>
            <a:r>
              <a:rPr lang="en-AU" sz="3200" b="1">
                <a:latin typeface="Arial Narrow" pitchFamily="34" charset="0"/>
              </a:rPr>
              <a:t>=</a:t>
            </a:r>
          </a:p>
        </p:txBody>
      </p:sp>
      <p:sp>
        <p:nvSpPr>
          <p:cNvPr id="412682" name="Text Box 10"/>
          <p:cNvSpPr txBox="1">
            <a:spLocks noChangeArrowheads="1"/>
          </p:cNvSpPr>
          <p:nvPr/>
        </p:nvSpPr>
        <p:spPr bwMode="auto">
          <a:xfrm>
            <a:off x="5742274" y="2949714"/>
            <a:ext cx="429926" cy="707886"/>
          </a:xfrm>
          <a:prstGeom prst="rect">
            <a:avLst/>
          </a:prstGeom>
          <a:noFill/>
          <a:ln w="9525">
            <a:noFill/>
            <a:miter lim="800000"/>
            <a:headEnd/>
            <a:tailEnd/>
          </a:ln>
          <a:effectLst/>
        </p:spPr>
        <p:txBody>
          <a:bodyPr wrap="none">
            <a:spAutoFit/>
          </a:bodyPr>
          <a:lstStyle/>
          <a:p>
            <a:r>
              <a:rPr lang="en-AU" sz="4000" b="1" dirty="0">
                <a:latin typeface="Arial Narrow" pitchFamily="34" charset="0"/>
              </a:rPr>
              <a:t>+</a:t>
            </a:r>
          </a:p>
        </p:txBody>
      </p:sp>
      <p:grpSp>
        <p:nvGrpSpPr>
          <p:cNvPr id="3" name="Group 11"/>
          <p:cNvGrpSpPr>
            <a:grpSpLocks/>
          </p:cNvGrpSpPr>
          <p:nvPr/>
        </p:nvGrpSpPr>
        <p:grpSpPr bwMode="auto">
          <a:xfrm>
            <a:off x="6477000" y="2514599"/>
            <a:ext cx="1371600" cy="1720850"/>
            <a:chOff x="4080" y="1728"/>
            <a:chExt cx="864" cy="1084"/>
          </a:xfrm>
        </p:grpSpPr>
        <p:pic>
          <p:nvPicPr>
            <p:cNvPr id="412684" name="Picture 12" descr="AG00029_"/>
            <p:cNvPicPr>
              <a:picLocks noChangeAspect="1" noChangeArrowheads="1" noCrop="1"/>
            </p:cNvPicPr>
            <p:nvPr/>
          </p:nvPicPr>
          <p:blipFill>
            <a:blip r:embed="rId3" cstate="print"/>
            <a:srcRect/>
            <a:stretch>
              <a:fillRect/>
            </a:stretch>
          </p:blipFill>
          <p:spPr bwMode="auto">
            <a:xfrm>
              <a:off x="4080" y="1728"/>
              <a:ext cx="864" cy="686"/>
            </a:xfrm>
            <a:prstGeom prst="rect">
              <a:avLst/>
            </a:prstGeom>
            <a:noFill/>
          </p:spPr>
        </p:pic>
        <p:sp>
          <p:nvSpPr>
            <p:cNvPr id="412685" name="Text Box 13"/>
            <p:cNvSpPr txBox="1">
              <a:spLocks noChangeArrowheads="1"/>
            </p:cNvSpPr>
            <p:nvPr/>
          </p:nvSpPr>
          <p:spPr bwMode="auto">
            <a:xfrm>
              <a:off x="4278" y="2521"/>
              <a:ext cx="453" cy="291"/>
            </a:xfrm>
            <a:prstGeom prst="rect">
              <a:avLst/>
            </a:prstGeom>
            <a:noFill/>
            <a:ln w="9525">
              <a:noFill/>
              <a:miter lim="800000"/>
              <a:headEnd/>
              <a:tailEnd/>
            </a:ln>
            <a:effectLst/>
          </p:spPr>
          <p:txBody>
            <a:bodyPr wrap="none">
              <a:spAutoFit/>
            </a:bodyPr>
            <a:lstStyle/>
            <a:p>
              <a:r>
                <a:rPr lang="en-AU" sz="2400">
                  <a:latin typeface="Arial Narrow" pitchFamily="34" charset="0"/>
                </a:rPr>
                <a:t>Skill </a:t>
              </a:r>
            </a:p>
          </p:txBody>
        </p:sp>
      </p:grpSp>
      <p:sp>
        <p:nvSpPr>
          <p:cNvPr id="412686" name="Text Box 14"/>
          <p:cNvSpPr txBox="1">
            <a:spLocks noChangeArrowheads="1"/>
          </p:cNvSpPr>
          <p:nvPr/>
        </p:nvSpPr>
        <p:spPr bwMode="auto">
          <a:xfrm>
            <a:off x="3206750" y="4824413"/>
            <a:ext cx="3294492" cy="1569660"/>
          </a:xfrm>
          <a:prstGeom prst="rect">
            <a:avLst/>
          </a:prstGeom>
          <a:noFill/>
          <a:ln w="9525">
            <a:noFill/>
            <a:miter lim="800000"/>
            <a:headEnd/>
            <a:tailEnd/>
          </a:ln>
          <a:effectLst/>
        </p:spPr>
        <p:txBody>
          <a:bodyPr wrap="none">
            <a:spAutoFit/>
          </a:bodyPr>
          <a:lstStyle/>
          <a:p>
            <a:pPr>
              <a:buFont typeface="Wingdings" pitchFamily="2" charset="2"/>
              <a:buChar char="v"/>
            </a:pPr>
            <a:r>
              <a:rPr lang="en-AU" sz="2400">
                <a:latin typeface="Arial Narrow" pitchFamily="34" charset="0"/>
              </a:rPr>
              <a:t>Could be </a:t>
            </a:r>
          </a:p>
          <a:p>
            <a:pPr lvl="1">
              <a:buFont typeface="Wingdings" pitchFamily="2" charset="2"/>
              <a:buChar char="v"/>
            </a:pPr>
            <a:r>
              <a:rPr lang="en-AU" sz="2400">
                <a:latin typeface="Arial Narrow" pitchFamily="34" charset="0"/>
              </a:rPr>
              <a:t>Stolen </a:t>
            </a:r>
          </a:p>
          <a:p>
            <a:pPr lvl="2">
              <a:buFont typeface="Wingdings" pitchFamily="2" charset="2"/>
              <a:buChar char="v"/>
            </a:pPr>
            <a:r>
              <a:rPr lang="en-AU" sz="2400">
                <a:latin typeface="Arial Narrow" pitchFamily="34" charset="0"/>
              </a:rPr>
              <a:t>Destroyed</a:t>
            </a:r>
          </a:p>
          <a:p>
            <a:pPr lvl="3">
              <a:buFont typeface="Wingdings" pitchFamily="2" charset="2"/>
              <a:buChar char="v"/>
            </a:pPr>
            <a:r>
              <a:rPr lang="en-AU" sz="2400">
                <a:latin typeface="Arial Narrow" pitchFamily="34" charset="0"/>
              </a:rPr>
              <a:t>Manipulated </a:t>
            </a:r>
          </a:p>
        </p:txBody>
      </p:sp>
      <p:sp>
        <p:nvSpPr>
          <p:cNvPr id="412688" name="Text Box 16"/>
          <p:cNvSpPr txBox="1">
            <a:spLocks noChangeArrowheads="1"/>
          </p:cNvSpPr>
          <p:nvPr/>
        </p:nvSpPr>
        <p:spPr bwMode="auto">
          <a:xfrm>
            <a:off x="457200" y="4824413"/>
            <a:ext cx="3294492" cy="1569660"/>
          </a:xfrm>
          <a:prstGeom prst="rect">
            <a:avLst/>
          </a:prstGeom>
          <a:noFill/>
          <a:ln w="9525">
            <a:noFill/>
            <a:miter lim="800000"/>
            <a:headEnd/>
            <a:tailEnd/>
          </a:ln>
          <a:effectLst/>
        </p:spPr>
        <p:txBody>
          <a:bodyPr wrap="none">
            <a:spAutoFit/>
          </a:bodyPr>
          <a:lstStyle/>
          <a:p>
            <a:pPr>
              <a:buFont typeface="Wingdings" pitchFamily="2" charset="2"/>
              <a:buChar char="v"/>
            </a:pPr>
            <a:r>
              <a:rPr lang="en-AU" sz="2400" dirty="0">
                <a:latin typeface="Arial Narrow" pitchFamily="34" charset="0"/>
              </a:rPr>
              <a:t>Could be </a:t>
            </a:r>
          </a:p>
          <a:p>
            <a:pPr lvl="1">
              <a:buFont typeface="Wingdings" pitchFamily="2" charset="2"/>
              <a:buChar char="v"/>
            </a:pPr>
            <a:r>
              <a:rPr lang="en-AU" sz="2400" dirty="0">
                <a:latin typeface="Arial Narrow" pitchFamily="34" charset="0"/>
              </a:rPr>
              <a:t>Stolen </a:t>
            </a:r>
          </a:p>
          <a:p>
            <a:pPr lvl="2">
              <a:buFont typeface="Wingdings" pitchFamily="2" charset="2"/>
              <a:buChar char="v"/>
            </a:pPr>
            <a:r>
              <a:rPr lang="en-AU" sz="2400" dirty="0">
                <a:latin typeface="Arial Narrow" pitchFamily="34" charset="0"/>
              </a:rPr>
              <a:t>Destroyed</a:t>
            </a:r>
          </a:p>
          <a:p>
            <a:pPr lvl="3">
              <a:buFont typeface="Wingdings" pitchFamily="2" charset="2"/>
              <a:buChar char="v"/>
            </a:pPr>
            <a:r>
              <a:rPr lang="en-AU" sz="2400" dirty="0">
                <a:latin typeface="Arial Narrow" pitchFamily="34" charset="0"/>
              </a:rPr>
              <a:t>Manipulated </a:t>
            </a:r>
          </a:p>
        </p:txBody>
      </p:sp>
      <p:sp>
        <p:nvSpPr>
          <p:cNvPr id="412689" name="Text Box 17"/>
          <p:cNvSpPr txBox="1">
            <a:spLocks noChangeArrowheads="1"/>
          </p:cNvSpPr>
          <p:nvPr/>
        </p:nvSpPr>
        <p:spPr bwMode="auto">
          <a:xfrm>
            <a:off x="5492750" y="4824413"/>
            <a:ext cx="3387466" cy="1569660"/>
          </a:xfrm>
          <a:prstGeom prst="rect">
            <a:avLst/>
          </a:prstGeom>
          <a:noFill/>
          <a:ln w="9525">
            <a:noFill/>
            <a:miter lim="800000"/>
            <a:headEnd/>
            <a:tailEnd/>
          </a:ln>
          <a:effectLst/>
        </p:spPr>
        <p:txBody>
          <a:bodyPr wrap="none">
            <a:spAutoFit/>
          </a:bodyPr>
          <a:lstStyle/>
          <a:p>
            <a:pPr>
              <a:buFont typeface="Wingdings" pitchFamily="2" charset="2"/>
              <a:buChar char="v"/>
            </a:pPr>
            <a:r>
              <a:rPr lang="en-AU" sz="2400" b="1" dirty="0">
                <a:solidFill>
                  <a:srgbClr val="FF0000"/>
                </a:solidFill>
                <a:latin typeface="Arial Narrow" pitchFamily="34" charset="0"/>
              </a:rPr>
              <a:t>Can also be </a:t>
            </a:r>
          </a:p>
          <a:p>
            <a:pPr lvl="1">
              <a:buFont typeface="Wingdings" pitchFamily="2" charset="2"/>
              <a:buChar char="v"/>
            </a:pPr>
            <a:r>
              <a:rPr lang="en-AU" sz="2400" b="1" dirty="0">
                <a:solidFill>
                  <a:srgbClr val="FF0000"/>
                </a:solidFill>
                <a:latin typeface="Arial Narrow" pitchFamily="34" charset="0"/>
              </a:rPr>
              <a:t>Stolen </a:t>
            </a:r>
          </a:p>
          <a:p>
            <a:pPr lvl="2">
              <a:buFont typeface="Wingdings" pitchFamily="2" charset="2"/>
              <a:buChar char="v"/>
            </a:pPr>
            <a:r>
              <a:rPr lang="en-AU" sz="2400" b="1" dirty="0">
                <a:solidFill>
                  <a:srgbClr val="FF0000"/>
                </a:solidFill>
                <a:latin typeface="Arial Narrow" pitchFamily="34" charset="0"/>
              </a:rPr>
              <a:t>Destroyed</a:t>
            </a:r>
          </a:p>
          <a:p>
            <a:pPr lvl="3">
              <a:buFont typeface="Wingdings" pitchFamily="2" charset="2"/>
              <a:buChar char="v"/>
            </a:pPr>
            <a:r>
              <a:rPr lang="en-AU" sz="2400" b="1" dirty="0">
                <a:solidFill>
                  <a:srgbClr val="FF0000"/>
                </a:solidFill>
                <a:latin typeface="Arial Narrow" pitchFamily="34" charset="0"/>
              </a:rPr>
              <a:t>Manipulated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12681"/>
                                        </p:tgtEl>
                                        <p:attrNameLst>
                                          <p:attrName>style.visibility</p:attrName>
                                        </p:attrNameLst>
                                      </p:cBhvr>
                                      <p:to>
                                        <p:strVal val="visible"/>
                                      </p:to>
                                    </p:set>
                                    <p:animEffect transition="in" filter="box(in)">
                                      <p:cBhvr>
                                        <p:cTn id="7" dur="500"/>
                                        <p:tgtEl>
                                          <p:spTgt spid="412681"/>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412682"/>
                                        </p:tgtEl>
                                        <p:attrNameLst>
                                          <p:attrName>style.visibility</p:attrName>
                                        </p:attrNameLst>
                                      </p:cBhvr>
                                      <p:to>
                                        <p:strVal val="visible"/>
                                      </p:to>
                                    </p:set>
                                    <p:animEffect transition="in" filter="box(in)">
                                      <p:cBhvr>
                                        <p:cTn id="15" dur="500"/>
                                        <p:tgtEl>
                                          <p:spTgt spid="412682"/>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412686"/>
                                        </p:tgtEl>
                                        <p:attrNameLst>
                                          <p:attrName>style.visibility</p:attrName>
                                        </p:attrNameLst>
                                      </p:cBhvr>
                                      <p:to>
                                        <p:strVal val="visible"/>
                                      </p:to>
                                    </p:set>
                                    <p:animEffect transition="in" filter="box(in)">
                                      <p:cBhvr>
                                        <p:cTn id="23" dur="500"/>
                                        <p:tgtEl>
                                          <p:spTgt spid="412686"/>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412688"/>
                                        </p:tgtEl>
                                        <p:attrNameLst>
                                          <p:attrName>style.visibility</p:attrName>
                                        </p:attrNameLst>
                                      </p:cBhvr>
                                      <p:to>
                                        <p:strVal val="visible"/>
                                      </p:to>
                                    </p:set>
                                    <p:animEffect transition="in" filter="box(in)">
                                      <p:cBhvr>
                                        <p:cTn id="27" dur="500"/>
                                        <p:tgtEl>
                                          <p:spTgt spid="412688"/>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412689"/>
                                        </p:tgtEl>
                                        <p:attrNameLst>
                                          <p:attrName>style.visibility</p:attrName>
                                        </p:attrNameLst>
                                      </p:cBhvr>
                                      <p:to>
                                        <p:strVal val="visible"/>
                                      </p:to>
                                    </p:set>
                                    <p:animEffect transition="in" filter="box(in)">
                                      <p:cBhvr>
                                        <p:cTn id="31" dur="500"/>
                                        <p:tgtEl>
                                          <p:spTgt spid="412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81" grpId="0" autoUpdateAnimBg="0"/>
      <p:bldP spid="412682" grpId="0" autoUpdateAnimBg="0"/>
      <p:bldP spid="412686" grpId="0" autoUpdateAnimBg="0"/>
      <p:bldP spid="412688" grpId="0" autoUpdateAnimBg="0"/>
      <p:bldP spid="41268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p:txBody>
          <a:bodyPr>
            <a:normAutofit/>
          </a:bodyPr>
          <a:lstStyle/>
          <a:p>
            <a:pPr algn="l"/>
            <a:r>
              <a:rPr lang="en-US" sz="3200" b="1" dirty="0">
                <a:latin typeface="Arial Narrow" pitchFamily="34" charset="0"/>
              </a:rPr>
              <a:t>The Difference </a:t>
            </a:r>
          </a:p>
        </p:txBody>
      </p:sp>
      <p:sp>
        <p:nvSpPr>
          <p:cNvPr id="911363" name="Rectangle 3"/>
          <p:cNvSpPr>
            <a:spLocks noGrp="1" noChangeArrowheads="1"/>
          </p:cNvSpPr>
          <p:nvPr>
            <p:ph type="body" idx="1"/>
          </p:nvPr>
        </p:nvSpPr>
        <p:spPr>
          <a:xfrm>
            <a:off x="457200" y="1219200"/>
            <a:ext cx="8229600" cy="4525963"/>
          </a:xfrm>
        </p:spPr>
        <p:txBody>
          <a:bodyPr>
            <a:normAutofit/>
          </a:bodyPr>
          <a:lstStyle/>
          <a:p>
            <a:r>
              <a:rPr lang="en-US" sz="2800" dirty="0">
                <a:latin typeface="Arial Narrow" pitchFamily="34" charset="0"/>
              </a:rPr>
              <a:t>Computerization</a:t>
            </a:r>
          </a:p>
          <a:p>
            <a:pPr lvl="1"/>
            <a:r>
              <a:rPr lang="en-US" dirty="0">
                <a:latin typeface="Arial Narrow" pitchFamily="34" charset="0"/>
              </a:rPr>
              <a:t>Use of computers as an AID</a:t>
            </a:r>
          </a:p>
          <a:p>
            <a:r>
              <a:rPr lang="en-US" sz="2800" dirty="0">
                <a:latin typeface="Arial Narrow" pitchFamily="34" charset="0"/>
              </a:rPr>
              <a:t>Digitization</a:t>
            </a:r>
          </a:p>
          <a:p>
            <a:pPr lvl="1"/>
            <a:r>
              <a:rPr lang="en-US" dirty="0">
                <a:latin typeface="Arial Narrow" pitchFamily="34" charset="0"/>
              </a:rPr>
              <a:t>Shift of Intellectual activities to Computers </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normAutofit/>
          </a:bodyPr>
          <a:lstStyle/>
          <a:p>
            <a:pPr algn="l"/>
            <a:r>
              <a:rPr lang="en-US" sz="3200" b="1" u="sng" dirty="0">
                <a:latin typeface="Arial Narrow" pitchFamily="34" charset="0"/>
              </a:rPr>
              <a:t>The challenge :</a:t>
            </a:r>
          </a:p>
        </p:txBody>
      </p:sp>
      <p:sp>
        <p:nvSpPr>
          <p:cNvPr id="256003" name="Rectangle 3"/>
          <p:cNvSpPr>
            <a:spLocks noGrp="1" noChangeArrowheads="1"/>
          </p:cNvSpPr>
          <p:nvPr>
            <p:ph type="body" idx="1"/>
          </p:nvPr>
        </p:nvSpPr>
        <p:spPr>
          <a:xfrm>
            <a:off x="457200" y="1295400"/>
            <a:ext cx="8229600" cy="4525963"/>
          </a:xfrm>
        </p:spPr>
        <p:txBody>
          <a:bodyPr>
            <a:normAutofit/>
          </a:bodyPr>
          <a:lstStyle/>
          <a:p>
            <a:r>
              <a:rPr lang="en-US" sz="2800" dirty="0">
                <a:latin typeface="Arial Narrow" pitchFamily="34" charset="0"/>
              </a:rPr>
              <a:t>What is being exchanged is SKILLS</a:t>
            </a:r>
          </a:p>
          <a:p>
            <a:pPr lvl="1"/>
            <a:r>
              <a:rPr lang="en-US" dirty="0">
                <a:latin typeface="Arial Narrow" pitchFamily="34" charset="0"/>
              </a:rPr>
              <a:t>Your Trade Secrets</a:t>
            </a:r>
          </a:p>
          <a:p>
            <a:pPr lvl="2"/>
            <a:r>
              <a:rPr lang="en-US" sz="2800" dirty="0">
                <a:latin typeface="Arial Narrow" pitchFamily="34" charset="0"/>
              </a:rPr>
              <a:t>Vital to your Survival !!!!!!!</a:t>
            </a:r>
          </a:p>
          <a:p>
            <a:endParaRPr lang="en-US" sz="2800" dirty="0">
              <a:latin typeface="Arial Narrow" pitchFamily="34" charset="0"/>
            </a:endParaRPr>
          </a:p>
          <a:p>
            <a:r>
              <a:rPr lang="en-US" sz="2800" dirty="0">
                <a:latin typeface="Arial Narrow" pitchFamily="34" charset="0"/>
              </a:rPr>
              <a:t>Theft of </a:t>
            </a:r>
            <a:r>
              <a:rPr lang="en-US" sz="2800" u="sng" dirty="0">
                <a:latin typeface="Arial Narrow" pitchFamily="34" charset="0"/>
              </a:rPr>
              <a:t>TRADE SECRETS</a:t>
            </a:r>
          </a:p>
          <a:p>
            <a:pPr lvl="1"/>
            <a:r>
              <a:rPr lang="en-US" dirty="0">
                <a:latin typeface="Arial Narrow" pitchFamily="34" charset="0"/>
              </a:rPr>
              <a:t>Science – known to every one</a:t>
            </a:r>
          </a:p>
          <a:p>
            <a:pPr lvl="1"/>
            <a:r>
              <a:rPr lang="en-US" dirty="0">
                <a:latin typeface="Arial Narrow" pitchFamily="34" charset="0"/>
              </a:rPr>
              <a:t>Technology – How ? – Secret</a:t>
            </a:r>
          </a:p>
          <a:p>
            <a:pPr lvl="1"/>
            <a:endParaRPr lang="en-US" u="sng" dirty="0">
              <a:latin typeface="Arial Narrow" pitchFamily="34" charset="0"/>
            </a:endParaRPr>
          </a:p>
          <a:p>
            <a:endParaRPr lang="en-US" sz="2800" dirty="0">
              <a:latin typeface="Arial Narrow"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normAutofit/>
          </a:bodyPr>
          <a:lstStyle/>
          <a:p>
            <a:pPr algn="l"/>
            <a:r>
              <a:rPr lang="en-US" sz="3200" b="1" u="sng" dirty="0">
                <a:latin typeface="Arial Narrow" pitchFamily="34" charset="0"/>
              </a:rPr>
              <a:t>Still more new types of </a:t>
            </a:r>
            <a:r>
              <a:rPr lang="en-US" sz="3200" b="1" u="sng" dirty="0" smtClean="0">
                <a:latin typeface="Arial Narrow" pitchFamily="34" charset="0"/>
              </a:rPr>
              <a:t>opportunities </a:t>
            </a:r>
            <a:r>
              <a:rPr lang="en-US" sz="3200" b="1" u="sng" dirty="0">
                <a:latin typeface="Arial Narrow" pitchFamily="34" charset="0"/>
              </a:rPr>
              <a:t>- II  </a:t>
            </a:r>
          </a:p>
        </p:txBody>
      </p:sp>
      <p:sp>
        <p:nvSpPr>
          <p:cNvPr id="477187" name="Rectangle 3"/>
          <p:cNvSpPr>
            <a:spLocks noGrp="1" noChangeArrowheads="1"/>
          </p:cNvSpPr>
          <p:nvPr>
            <p:ph type="body" idx="1"/>
          </p:nvPr>
        </p:nvSpPr>
        <p:spPr>
          <a:xfrm>
            <a:off x="457200" y="1295400"/>
            <a:ext cx="8229600" cy="4525963"/>
          </a:xfrm>
        </p:spPr>
        <p:txBody>
          <a:bodyPr>
            <a:noAutofit/>
          </a:bodyPr>
          <a:lstStyle/>
          <a:p>
            <a:r>
              <a:rPr lang="en-US" sz="2800" dirty="0">
                <a:latin typeface="Arial Narrow" pitchFamily="34" charset="0"/>
              </a:rPr>
              <a:t> </a:t>
            </a:r>
            <a:r>
              <a:rPr lang="en-US" sz="2800" u="sng" dirty="0">
                <a:latin typeface="Arial Narrow" pitchFamily="34" charset="0"/>
              </a:rPr>
              <a:t>Computer is used as an Instrument</a:t>
            </a:r>
          </a:p>
          <a:p>
            <a:pPr lvl="1"/>
            <a:r>
              <a:rPr lang="en-US" dirty="0">
                <a:latin typeface="Arial Narrow" pitchFamily="34" charset="0"/>
              </a:rPr>
              <a:t>    Processes of the computer, and not the contents facilitate the crime</a:t>
            </a:r>
          </a:p>
          <a:p>
            <a:pPr lvl="2"/>
            <a:r>
              <a:rPr lang="en-US" sz="2800" dirty="0">
                <a:latin typeface="Arial Narrow" pitchFamily="34" charset="0"/>
              </a:rPr>
              <a:t>    Introduction of programs to manipulate input, output, content of the target machine </a:t>
            </a:r>
          </a:p>
          <a:p>
            <a:pPr lvl="1"/>
            <a:r>
              <a:rPr lang="en-US" dirty="0">
                <a:latin typeface="Arial Narrow" pitchFamily="34" charset="0"/>
              </a:rPr>
              <a:t>    Converting legitimate computer processes for illegitimate purposes</a:t>
            </a:r>
          </a:p>
          <a:p>
            <a:pPr lvl="2"/>
            <a:r>
              <a:rPr lang="en-US" sz="2800" dirty="0">
                <a:latin typeface="Arial Narrow" pitchFamily="34" charset="0"/>
              </a:rPr>
              <a:t>    Fraudulent use of ATM cards</a:t>
            </a:r>
          </a:p>
          <a:p>
            <a:pPr lvl="2"/>
            <a:r>
              <a:rPr lang="en-US" sz="2800" dirty="0">
                <a:latin typeface="Arial Narrow" pitchFamily="34" charset="0"/>
              </a:rPr>
              <a:t>    Theft of money</a:t>
            </a:r>
          </a:p>
          <a:p>
            <a:pPr lvl="2"/>
            <a:r>
              <a:rPr lang="en-US" sz="2800" dirty="0">
                <a:latin typeface="Arial Narrow" pitchFamily="34" charset="0"/>
              </a:rPr>
              <a:t>    Fraud from computer transactions</a:t>
            </a:r>
          </a:p>
          <a:p>
            <a:endParaRPr lang="en-US" sz="2800" dirty="0">
              <a:latin typeface="Arial Narrow"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p:txBody>
          <a:bodyPr>
            <a:normAutofit/>
          </a:bodyPr>
          <a:lstStyle/>
          <a:p>
            <a:pPr algn="l"/>
            <a:r>
              <a:rPr lang="en-US" sz="3200" b="1" u="sng" dirty="0">
                <a:latin typeface="Arial Narrow" pitchFamily="34" charset="0"/>
              </a:rPr>
              <a:t>Salami :</a:t>
            </a:r>
          </a:p>
        </p:txBody>
      </p:sp>
      <p:sp>
        <p:nvSpPr>
          <p:cNvPr id="481283" name="Text Box 3"/>
          <p:cNvSpPr txBox="1">
            <a:spLocks noChangeArrowheads="1"/>
          </p:cNvSpPr>
          <p:nvPr/>
        </p:nvSpPr>
        <p:spPr bwMode="auto">
          <a:xfrm>
            <a:off x="838200" y="1295400"/>
            <a:ext cx="8305800" cy="3539430"/>
          </a:xfrm>
          <a:prstGeom prst="rect">
            <a:avLst/>
          </a:prstGeom>
          <a:noFill/>
          <a:ln w="9525">
            <a:noFill/>
            <a:miter lim="800000"/>
            <a:headEnd/>
            <a:tailEnd/>
          </a:ln>
          <a:effectLst/>
        </p:spPr>
        <p:txBody>
          <a:bodyPr>
            <a:spAutoFit/>
          </a:bodyPr>
          <a:lstStyle/>
          <a:p>
            <a:pPr>
              <a:buFont typeface="Wingdings" pitchFamily="2" charset="2"/>
              <a:buChar char="v"/>
            </a:pPr>
            <a:r>
              <a:rPr lang="en-US" sz="2800" dirty="0">
                <a:latin typeface="Arial Narrow" pitchFamily="34" charset="0"/>
              </a:rPr>
              <a:t>33 / 7 = 4.714258…..</a:t>
            </a:r>
          </a:p>
          <a:p>
            <a:pPr>
              <a:buFont typeface="Wingdings" pitchFamily="2" charset="2"/>
              <a:buChar char="v"/>
            </a:pPr>
            <a:r>
              <a:rPr lang="en-US" sz="2800" dirty="0">
                <a:latin typeface="Arial Narrow" pitchFamily="34" charset="0"/>
              </a:rPr>
              <a:t>We use only 4.71</a:t>
            </a:r>
          </a:p>
          <a:p>
            <a:pPr lvl="1">
              <a:buFont typeface="Wingdings" pitchFamily="2" charset="2"/>
              <a:buChar char="v"/>
            </a:pPr>
            <a:r>
              <a:rPr lang="en-US" sz="2800" dirty="0">
                <a:latin typeface="Arial Narrow" pitchFamily="34" charset="0"/>
              </a:rPr>
              <a:t>What happens to 0.0014258….</a:t>
            </a:r>
          </a:p>
          <a:p>
            <a:pPr>
              <a:buFont typeface="Wingdings" pitchFamily="2" charset="2"/>
              <a:buChar char="v"/>
            </a:pPr>
            <a:r>
              <a:rPr lang="en-US" sz="2800" dirty="0">
                <a:latin typeface="Arial Narrow" pitchFamily="34" charset="0"/>
              </a:rPr>
              <a:t>This amount can be separated and stored elsewhere for manipulation</a:t>
            </a:r>
          </a:p>
          <a:p>
            <a:pPr lvl="1">
              <a:buFont typeface="Wingdings" pitchFamily="2" charset="2"/>
              <a:buChar char="v"/>
            </a:pPr>
            <a:r>
              <a:rPr lang="en-US" sz="2800" dirty="0">
                <a:latin typeface="Arial Narrow" pitchFamily="34" charset="0"/>
              </a:rPr>
              <a:t>Programs that do it  are called SALAMI</a:t>
            </a:r>
          </a:p>
          <a:p>
            <a:pPr lvl="2">
              <a:buClr>
                <a:srgbClr val="FFFF00"/>
              </a:buClr>
              <a:buFont typeface="Wingdings" pitchFamily="2" charset="2"/>
              <a:buChar char="v"/>
            </a:pPr>
            <a:r>
              <a:rPr lang="en-US" sz="2800" dirty="0">
                <a:latin typeface="Arial Narrow" pitchFamily="34" charset="0"/>
              </a:rPr>
              <a:t>Cause small amounts of assets to be removed from a larger pool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animEffect transition="in" filter="box(in)">
                                      <p:cBhvr>
                                        <p:cTn id="7" dur="500"/>
                                        <p:tgtEl>
                                          <p:spTgt spid="4812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81283">
                                            <p:txEl>
                                              <p:pRg st="1" end="1"/>
                                            </p:txEl>
                                          </p:spTgt>
                                        </p:tgtEl>
                                        <p:attrNameLst>
                                          <p:attrName>style.visibility</p:attrName>
                                        </p:attrNameLst>
                                      </p:cBhvr>
                                      <p:to>
                                        <p:strVal val="visible"/>
                                      </p:to>
                                    </p:set>
                                    <p:animEffect transition="in" filter="box(in)">
                                      <p:cBhvr>
                                        <p:cTn id="12" dur="500"/>
                                        <p:tgtEl>
                                          <p:spTgt spid="481283">
                                            <p:txEl>
                                              <p:pRg st="1" end="1"/>
                                            </p:txEl>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81283">
                                            <p:txEl>
                                              <p:pRg st="2" end="2"/>
                                            </p:txEl>
                                          </p:spTgt>
                                        </p:tgtEl>
                                        <p:attrNameLst>
                                          <p:attrName>style.visibility</p:attrName>
                                        </p:attrNameLst>
                                      </p:cBhvr>
                                      <p:to>
                                        <p:strVal val="visible"/>
                                      </p:to>
                                    </p:set>
                                    <p:animEffect transition="in" filter="box(in)">
                                      <p:cBhvr>
                                        <p:cTn id="15" dur="500"/>
                                        <p:tgtEl>
                                          <p:spTgt spid="48128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81283">
                                            <p:txEl>
                                              <p:pRg st="3" end="3"/>
                                            </p:txEl>
                                          </p:spTgt>
                                        </p:tgtEl>
                                        <p:attrNameLst>
                                          <p:attrName>style.visibility</p:attrName>
                                        </p:attrNameLst>
                                      </p:cBhvr>
                                      <p:to>
                                        <p:strVal val="visible"/>
                                      </p:to>
                                    </p:set>
                                    <p:animEffect transition="in" filter="box(in)">
                                      <p:cBhvr>
                                        <p:cTn id="20" dur="500"/>
                                        <p:tgtEl>
                                          <p:spTgt spid="481283">
                                            <p:txEl>
                                              <p:pRg st="3" end="3"/>
                                            </p:txEl>
                                          </p:spTgt>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481283">
                                            <p:txEl>
                                              <p:pRg st="4" end="4"/>
                                            </p:txEl>
                                          </p:spTgt>
                                        </p:tgtEl>
                                        <p:attrNameLst>
                                          <p:attrName>style.visibility</p:attrName>
                                        </p:attrNameLst>
                                      </p:cBhvr>
                                      <p:to>
                                        <p:strVal val="visible"/>
                                      </p:to>
                                    </p:set>
                                    <p:animEffect transition="in" filter="box(in)">
                                      <p:cBhvr>
                                        <p:cTn id="23" dur="500"/>
                                        <p:tgtEl>
                                          <p:spTgt spid="481283">
                                            <p:txEl>
                                              <p:pRg st="4" end="4"/>
                                            </p:txEl>
                                          </p:spTgt>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481283">
                                            <p:txEl>
                                              <p:pRg st="5" end="5"/>
                                            </p:txEl>
                                          </p:spTgt>
                                        </p:tgtEl>
                                        <p:attrNameLst>
                                          <p:attrName>style.visibility</p:attrName>
                                        </p:attrNameLst>
                                      </p:cBhvr>
                                      <p:to>
                                        <p:strVal val="visible"/>
                                      </p:to>
                                    </p:set>
                                    <p:animEffect transition="in" filter="box(in)">
                                      <p:cBhvr>
                                        <p:cTn id="26" dur="500"/>
                                        <p:tgtEl>
                                          <p:spTgt spid="4812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Text Box 2"/>
          <p:cNvSpPr txBox="1">
            <a:spLocks noChangeArrowheads="1"/>
          </p:cNvSpPr>
          <p:nvPr/>
        </p:nvSpPr>
        <p:spPr bwMode="auto">
          <a:xfrm>
            <a:off x="3581400" y="2832755"/>
            <a:ext cx="466794" cy="1200329"/>
          </a:xfrm>
          <a:prstGeom prst="rect">
            <a:avLst/>
          </a:prstGeom>
          <a:noFill/>
          <a:ln w="9525">
            <a:noFill/>
            <a:miter lim="800000"/>
            <a:headEnd/>
            <a:tailEnd/>
          </a:ln>
          <a:effectLst/>
        </p:spPr>
        <p:txBody>
          <a:bodyPr wrap="none">
            <a:spAutoFit/>
          </a:bodyPr>
          <a:lstStyle/>
          <a:p>
            <a:r>
              <a:rPr lang="en-US" sz="2400">
                <a:latin typeface="Arial Narrow" pitchFamily="34" charset="0"/>
              </a:rPr>
              <a:t>30</a:t>
            </a:r>
          </a:p>
          <a:p>
            <a:r>
              <a:rPr lang="en-US" sz="2400">
                <a:latin typeface="Arial Narrow" pitchFamily="34" charset="0"/>
              </a:rPr>
              <a:t>25</a:t>
            </a:r>
          </a:p>
          <a:p>
            <a:r>
              <a:rPr lang="en-US" sz="2400">
                <a:latin typeface="Arial Narrow" pitchFamily="34" charset="0"/>
              </a:rPr>
              <a:t>23</a:t>
            </a:r>
          </a:p>
        </p:txBody>
      </p:sp>
      <p:sp>
        <p:nvSpPr>
          <p:cNvPr id="482307" name="Rectangle 3"/>
          <p:cNvSpPr>
            <a:spLocks noGrp="1" noChangeArrowheads="1"/>
          </p:cNvSpPr>
          <p:nvPr>
            <p:ph type="title"/>
          </p:nvPr>
        </p:nvSpPr>
        <p:spPr/>
        <p:txBody>
          <a:bodyPr>
            <a:normAutofit/>
          </a:bodyPr>
          <a:lstStyle/>
          <a:p>
            <a:pPr algn="l"/>
            <a:r>
              <a:rPr lang="en-US" sz="3200" b="1" u="sng" dirty="0">
                <a:latin typeface="Arial Narrow" pitchFamily="34" charset="0"/>
              </a:rPr>
              <a:t>Data Diddling</a:t>
            </a:r>
          </a:p>
        </p:txBody>
      </p:sp>
      <p:sp>
        <p:nvSpPr>
          <p:cNvPr id="482308" name="Rectangle 4"/>
          <p:cNvSpPr>
            <a:spLocks noGrp="1" noChangeArrowheads="1"/>
          </p:cNvSpPr>
          <p:nvPr>
            <p:ph type="body" idx="1"/>
          </p:nvPr>
        </p:nvSpPr>
        <p:spPr>
          <a:xfrm>
            <a:off x="685800" y="1219200"/>
            <a:ext cx="8458200" cy="925513"/>
          </a:xfrm>
        </p:spPr>
        <p:txBody>
          <a:bodyPr>
            <a:noAutofit/>
          </a:bodyPr>
          <a:lstStyle/>
          <a:p>
            <a:r>
              <a:rPr lang="en-US" sz="2800" dirty="0">
                <a:latin typeface="Arial Narrow" pitchFamily="34" charset="0"/>
              </a:rPr>
              <a:t>Modifying data before or after it is entered into the computer</a:t>
            </a:r>
          </a:p>
        </p:txBody>
      </p:sp>
      <p:sp>
        <p:nvSpPr>
          <p:cNvPr id="482309" name="Text Box 5"/>
          <p:cNvSpPr txBox="1">
            <a:spLocks noChangeArrowheads="1"/>
          </p:cNvSpPr>
          <p:nvPr/>
        </p:nvSpPr>
        <p:spPr bwMode="auto">
          <a:xfrm>
            <a:off x="803983" y="2167592"/>
            <a:ext cx="3139001" cy="1938992"/>
          </a:xfrm>
          <a:prstGeom prst="rect">
            <a:avLst/>
          </a:prstGeom>
          <a:noFill/>
          <a:ln w="9525">
            <a:noFill/>
            <a:miter lim="800000"/>
            <a:headEnd/>
            <a:tailEnd/>
          </a:ln>
          <a:effectLst/>
        </p:spPr>
        <p:txBody>
          <a:bodyPr wrap="none">
            <a:spAutoFit/>
          </a:bodyPr>
          <a:lstStyle/>
          <a:p>
            <a:r>
              <a:rPr lang="en-US" sz="2400" dirty="0">
                <a:latin typeface="Arial Narrow" pitchFamily="34" charset="0"/>
              </a:rPr>
              <a:t>            </a:t>
            </a:r>
            <a:r>
              <a:rPr lang="en-US" sz="2400" u="sng" dirty="0">
                <a:latin typeface="Arial Narrow" pitchFamily="34" charset="0"/>
              </a:rPr>
              <a:t>Data Entry</a:t>
            </a:r>
          </a:p>
          <a:p>
            <a:r>
              <a:rPr lang="en-US" sz="2400" dirty="0">
                <a:latin typeface="Arial Narrow" pitchFamily="34" charset="0"/>
              </a:rPr>
              <a:t>Name      Number    Hours</a:t>
            </a:r>
          </a:p>
          <a:p>
            <a:r>
              <a:rPr lang="en-US" sz="2400" dirty="0">
                <a:latin typeface="Arial Narrow" pitchFamily="34" charset="0"/>
              </a:rPr>
              <a:t>Ram	     102	 </a:t>
            </a:r>
          </a:p>
          <a:p>
            <a:r>
              <a:rPr lang="en-US" sz="2400" dirty="0">
                <a:latin typeface="Arial Narrow" pitchFamily="34" charset="0"/>
              </a:rPr>
              <a:t>Mohan     103            </a:t>
            </a:r>
          </a:p>
          <a:p>
            <a:r>
              <a:rPr lang="en-US" sz="2400" dirty="0" err="1">
                <a:latin typeface="Arial Narrow" pitchFamily="34" charset="0"/>
              </a:rPr>
              <a:t>Shyam</a:t>
            </a:r>
            <a:r>
              <a:rPr lang="en-US" sz="2400" dirty="0">
                <a:latin typeface="Arial Narrow" pitchFamily="34" charset="0"/>
              </a:rPr>
              <a:t>     </a:t>
            </a:r>
            <a:r>
              <a:rPr lang="en-US" sz="2400" dirty="0" smtClean="0">
                <a:latin typeface="Arial Narrow" pitchFamily="34" charset="0"/>
              </a:rPr>
              <a:t> 109    </a:t>
            </a:r>
            <a:r>
              <a:rPr lang="en-US" sz="2400" dirty="0">
                <a:latin typeface="Arial Narrow" pitchFamily="34" charset="0"/>
              </a:rPr>
              <a:t>	 </a:t>
            </a:r>
          </a:p>
        </p:txBody>
      </p:sp>
      <p:sp>
        <p:nvSpPr>
          <p:cNvPr id="482310" name="Text Box 6"/>
          <p:cNvSpPr txBox="1">
            <a:spLocks noChangeArrowheads="1"/>
          </p:cNvSpPr>
          <p:nvPr/>
        </p:nvSpPr>
        <p:spPr bwMode="auto">
          <a:xfrm>
            <a:off x="5383883" y="2133600"/>
            <a:ext cx="3012363" cy="1938992"/>
          </a:xfrm>
          <a:prstGeom prst="rect">
            <a:avLst/>
          </a:prstGeom>
          <a:noFill/>
          <a:ln w="9525">
            <a:noFill/>
            <a:miter lim="800000"/>
            <a:headEnd/>
            <a:tailEnd/>
          </a:ln>
          <a:effectLst/>
        </p:spPr>
        <p:txBody>
          <a:bodyPr wrap="none">
            <a:spAutoFit/>
          </a:bodyPr>
          <a:lstStyle/>
          <a:p>
            <a:r>
              <a:rPr lang="en-US" sz="2400" dirty="0">
                <a:latin typeface="Arial Narrow" pitchFamily="34" charset="0"/>
              </a:rPr>
              <a:t>         </a:t>
            </a:r>
            <a:r>
              <a:rPr lang="en-US" sz="2400" u="sng" dirty="0" smtClean="0">
                <a:latin typeface="Arial Narrow" pitchFamily="34" charset="0"/>
              </a:rPr>
              <a:t>Computed</a:t>
            </a:r>
            <a:endParaRPr lang="en-US" sz="2400" u="sng" dirty="0">
              <a:latin typeface="Arial Narrow" pitchFamily="34" charset="0"/>
            </a:endParaRPr>
          </a:p>
          <a:p>
            <a:r>
              <a:rPr lang="en-US" sz="2400" dirty="0">
                <a:latin typeface="Arial Narrow" pitchFamily="34" charset="0"/>
              </a:rPr>
              <a:t>Number    Hours     Bill    </a:t>
            </a:r>
          </a:p>
          <a:p>
            <a:r>
              <a:rPr lang="en-US" sz="2400" dirty="0">
                <a:latin typeface="Arial Narrow" pitchFamily="34" charset="0"/>
              </a:rPr>
              <a:t>102	       30</a:t>
            </a:r>
          </a:p>
          <a:p>
            <a:r>
              <a:rPr lang="en-US" sz="2400" dirty="0">
                <a:latin typeface="Arial Narrow" pitchFamily="34" charset="0"/>
              </a:rPr>
              <a:t>103            </a:t>
            </a:r>
            <a:r>
              <a:rPr lang="en-US" sz="2400" dirty="0" smtClean="0">
                <a:latin typeface="Arial Narrow" pitchFamily="34" charset="0"/>
              </a:rPr>
              <a:t>  25</a:t>
            </a:r>
            <a:endParaRPr lang="en-US" sz="2400" dirty="0">
              <a:latin typeface="Arial Narrow" pitchFamily="34" charset="0"/>
            </a:endParaRPr>
          </a:p>
          <a:p>
            <a:r>
              <a:rPr lang="en-US" sz="2400" dirty="0">
                <a:latin typeface="Arial Narrow" pitchFamily="34" charset="0"/>
              </a:rPr>
              <a:t>109    	       23</a:t>
            </a:r>
          </a:p>
        </p:txBody>
      </p:sp>
      <p:sp>
        <p:nvSpPr>
          <p:cNvPr id="482311" name="Text Box 7"/>
          <p:cNvSpPr txBox="1">
            <a:spLocks noChangeArrowheads="1"/>
          </p:cNvSpPr>
          <p:nvPr/>
        </p:nvSpPr>
        <p:spPr bwMode="auto">
          <a:xfrm>
            <a:off x="5410200" y="2133600"/>
            <a:ext cx="3012363" cy="1938992"/>
          </a:xfrm>
          <a:prstGeom prst="rect">
            <a:avLst/>
          </a:prstGeom>
          <a:solidFill>
            <a:schemeClr val="bg1"/>
          </a:solidFill>
          <a:ln w="9525">
            <a:noFill/>
            <a:miter lim="800000"/>
            <a:headEnd/>
            <a:tailEnd/>
          </a:ln>
          <a:effectLst/>
        </p:spPr>
        <p:txBody>
          <a:bodyPr wrap="none">
            <a:spAutoFit/>
          </a:bodyPr>
          <a:lstStyle/>
          <a:p>
            <a:r>
              <a:rPr lang="en-US" sz="2400" dirty="0">
                <a:latin typeface="Arial Narrow" pitchFamily="34" charset="0"/>
              </a:rPr>
              <a:t>           </a:t>
            </a:r>
            <a:r>
              <a:rPr lang="en-US" sz="2400" u="sng" dirty="0">
                <a:latin typeface="Arial Narrow" pitchFamily="34" charset="0"/>
              </a:rPr>
              <a:t>Computed </a:t>
            </a:r>
          </a:p>
          <a:p>
            <a:r>
              <a:rPr lang="en-US" sz="2400" dirty="0">
                <a:latin typeface="Arial Narrow" pitchFamily="34" charset="0"/>
              </a:rPr>
              <a:t>Number    Hours     Bill    </a:t>
            </a:r>
          </a:p>
          <a:p>
            <a:r>
              <a:rPr lang="en-US" sz="2400" dirty="0">
                <a:latin typeface="Arial Narrow" pitchFamily="34" charset="0"/>
              </a:rPr>
              <a:t>102	       </a:t>
            </a:r>
          </a:p>
          <a:p>
            <a:r>
              <a:rPr lang="en-US" sz="2400" dirty="0">
                <a:latin typeface="Arial Narrow" pitchFamily="34" charset="0"/>
              </a:rPr>
              <a:t>103            </a:t>
            </a:r>
          </a:p>
          <a:p>
            <a:r>
              <a:rPr lang="en-US" sz="2400" dirty="0">
                <a:latin typeface="Arial Narrow" pitchFamily="34" charset="0"/>
              </a:rPr>
              <a:t>109    	       </a:t>
            </a:r>
          </a:p>
        </p:txBody>
      </p:sp>
      <p:sp>
        <p:nvSpPr>
          <p:cNvPr id="482312" name="Line 8"/>
          <p:cNvSpPr>
            <a:spLocks noChangeShapeType="1"/>
          </p:cNvSpPr>
          <p:nvPr/>
        </p:nvSpPr>
        <p:spPr bwMode="auto">
          <a:xfrm flipV="1">
            <a:off x="2133600" y="3081992"/>
            <a:ext cx="3200400" cy="762000"/>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482313" name="Line 9"/>
          <p:cNvSpPr>
            <a:spLocks noChangeShapeType="1"/>
          </p:cNvSpPr>
          <p:nvPr/>
        </p:nvSpPr>
        <p:spPr bwMode="auto">
          <a:xfrm>
            <a:off x="2133600" y="3081992"/>
            <a:ext cx="3200400" cy="685800"/>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482314" name="Text Box 10"/>
          <p:cNvSpPr txBox="1">
            <a:spLocks noChangeArrowheads="1"/>
          </p:cNvSpPr>
          <p:nvPr/>
        </p:nvSpPr>
        <p:spPr bwMode="auto">
          <a:xfrm>
            <a:off x="6826822" y="2872263"/>
            <a:ext cx="537327" cy="1200329"/>
          </a:xfrm>
          <a:prstGeom prst="rect">
            <a:avLst/>
          </a:prstGeom>
          <a:noFill/>
          <a:ln w="9525">
            <a:noFill/>
            <a:miter lim="800000"/>
            <a:headEnd/>
            <a:tailEnd/>
          </a:ln>
          <a:effectLst/>
        </p:spPr>
        <p:txBody>
          <a:bodyPr wrap="none">
            <a:spAutoFit/>
          </a:bodyPr>
          <a:lstStyle/>
          <a:p>
            <a:r>
              <a:rPr lang="en-US" sz="2400" dirty="0">
                <a:latin typeface="Arial Narrow" pitchFamily="34" charset="0"/>
              </a:rPr>
              <a:t>23</a:t>
            </a:r>
          </a:p>
          <a:p>
            <a:r>
              <a:rPr lang="en-US" sz="2400" dirty="0">
                <a:latin typeface="Arial Narrow" pitchFamily="34" charset="0"/>
              </a:rPr>
              <a:t>25</a:t>
            </a:r>
          </a:p>
          <a:p>
            <a:r>
              <a:rPr lang="en-US" sz="2400" dirty="0">
                <a:latin typeface="Arial Narrow" pitchFamily="34" charset="0"/>
              </a:rPr>
              <a:t>30 </a:t>
            </a:r>
          </a:p>
        </p:txBody>
      </p:sp>
      <p:sp>
        <p:nvSpPr>
          <p:cNvPr id="482315" name="Text Box 11"/>
          <p:cNvSpPr txBox="1">
            <a:spLocks noChangeArrowheads="1"/>
          </p:cNvSpPr>
          <p:nvPr/>
        </p:nvSpPr>
        <p:spPr bwMode="auto">
          <a:xfrm>
            <a:off x="7620000" y="2872263"/>
            <a:ext cx="607859" cy="1200329"/>
          </a:xfrm>
          <a:prstGeom prst="rect">
            <a:avLst/>
          </a:prstGeom>
          <a:noFill/>
          <a:ln w="9525">
            <a:noFill/>
            <a:miter lim="800000"/>
            <a:headEnd/>
            <a:tailEnd/>
          </a:ln>
          <a:effectLst/>
        </p:spPr>
        <p:txBody>
          <a:bodyPr wrap="none">
            <a:spAutoFit/>
          </a:bodyPr>
          <a:lstStyle/>
          <a:p>
            <a:r>
              <a:rPr lang="en-US" sz="2400" dirty="0">
                <a:latin typeface="Arial Narrow" pitchFamily="34" charset="0"/>
              </a:rPr>
              <a:t>100</a:t>
            </a:r>
          </a:p>
          <a:p>
            <a:r>
              <a:rPr lang="en-US" sz="2400" dirty="0">
                <a:latin typeface="Arial Narrow" pitchFamily="34" charset="0"/>
              </a:rPr>
              <a:t>110</a:t>
            </a:r>
          </a:p>
          <a:p>
            <a:r>
              <a:rPr lang="en-US" sz="2400" dirty="0">
                <a:latin typeface="Arial Narrow" pitchFamily="34" charset="0"/>
              </a:rPr>
              <a:t>150</a:t>
            </a:r>
          </a:p>
        </p:txBody>
      </p:sp>
      <p:sp>
        <p:nvSpPr>
          <p:cNvPr id="482316" name="Line 12"/>
          <p:cNvSpPr>
            <a:spLocks noChangeShapeType="1"/>
          </p:cNvSpPr>
          <p:nvPr/>
        </p:nvSpPr>
        <p:spPr bwMode="auto">
          <a:xfrm>
            <a:off x="6019800" y="3081992"/>
            <a:ext cx="762000" cy="0"/>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482317" name="Line 13"/>
          <p:cNvSpPr>
            <a:spLocks noChangeShapeType="1"/>
          </p:cNvSpPr>
          <p:nvPr/>
        </p:nvSpPr>
        <p:spPr bwMode="auto">
          <a:xfrm>
            <a:off x="6096000" y="3843992"/>
            <a:ext cx="762000" cy="0"/>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482318" name="AutoShape 14"/>
          <p:cNvSpPr>
            <a:spLocks noChangeArrowheads="1"/>
          </p:cNvSpPr>
          <p:nvPr/>
        </p:nvSpPr>
        <p:spPr bwMode="auto">
          <a:xfrm>
            <a:off x="1219200" y="4224992"/>
            <a:ext cx="2814638" cy="381000"/>
          </a:xfrm>
          <a:prstGeom prst="curvedUpArrow">
            <a:avLst>
              <a:gd name="adj1" fmla="val 75585"/>
              <a:gd name="adj2" fmla="val 223335"/>
              <a:gd name="adj3" fmla="val 33333"/>
            </a:avLst>
          </a:prstGeom>
          <a:gradFill rotWithShape="0">
            <a:gsLst>
              <a:gs pos="0">
                <a:schemeClr val="bg1"/>
              </a:gs>
              <a:gs pos="100000">
                <a:srgbClr val="FFFF00"/>
              </a:gs>
            </a:gsLst>
            <a:path path="rect">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482319" name="AutoShape 15"/>
          <p:cNvSpPr>
            <a:spLocks noChangeArrowheads="1"/>
          </p:cNvSpPr>
          <p:nvPr/>
        </p:nvSpPr>
        <p:spPr bwMode="auto">
          <a:xfrm flipH="1">
            <a:off x="5105400" y="4224992"/>
            <a:ext cx="2814638" cy="381000"/>
          </a:xfrm>
          <a:prstGeom prst="curvedUpArrow">
            <a:avLst>
              <a:gd name="adj1" fmla="val 75585"/>
              <a:gd name="adj2" fmla="val 223335"/>
              <a:gd name="adj3" fmla="val 33333"/>
            </a:avLst>
          </a:prstGeom>
          <a:gradFill rotWithShape="0">
            <a:gsLst>
              <a:gs pos="0">
                <a:schemeClr val="bg1"/>
              </a:gs>
              <a:gs pos="100000">
                <a:srgbClr val="FFFF00"/>
              </a:gs>
            </a:gsLst>
            <a:path path="rect">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482320" name="Text Box 16"/>
          <p:cNvSpPr txBox="1">
            <a:spLocks noChangeArrowheads="1"/>
          </p:cNvSpPr>
          <p:nvPr/>
        </p:nvSpPr>
        <p:spPr bwMode="auto">
          <a:xfrm>
            <a:off x="2514600" y="4800600"/>
            <a:ext cx="4267200" cy="1938992"/>
          </a:xfrm>
          <a:prstGeom prst="rect">
            <a:avLst/>
          </a:prstGeom>
          <a:gradFill rotWithShape="0">
            <a:gsLst>
              <a:gs pos="0">
                <a:schemeClr val="bg1"/>
              </a:gs>
              <a:gs pos="50000">
                <a:srgbClr val="FFFF00"/>
              </a:gs>
              <a:gs pos="100000">
                <a:schemeClr val="bg1"/>
              </a:gs>
            </a:gsLst>
            <a:lin ang="18900000" scaled="1"/>
          </a:gradFill>
          <a:ln w="9525">
            <a:noFill/>
            <a:miter lim="800000"/>
            <a:headEnd/>
            <a:tailEnd/>
          </a:ln>
          <a:effectLst/>
        </p:spPr>
        <p:txBody>
          <a:bodyPr>
            <a:spAutoFit/>
          </a:bodyPr>
          <a:lstStyle/>
          <a:p>
            <a:r>
              <a:rPr lang="en-US" sz="2400" b="1" dirty="0">
                <a:latin typeface="Arial Narrow" pitchFamily="34" charset="0"/>
              </a:rPr>
              <a:t>Bill </a:t>
            </a:r>
          </a:p>
          <a:p>
            <a:r>
              <a:rPr lang="en-US" sz="2400" b="1" dirty="0">
                <a:latin typeface="Arial Narrow" pitchFamily="34" charset="0"/>
              </a:rPr>
              <a:t>Name      Number    Hours     Bill</a:t>
            </a:r>
          </a:p>
          <a:p>
            <a:r>
              <a:rPr lang="en-US" sz="2400" b="1" dirty="0">
                <a:latin typeface="Arial Narrow" pitchFamily="34" charset="0"/>
              </a:rPr>
              <a:t>Ram	      102	          30        100</a:t>
            </a:r>
          </a:p>
          <a:p>
            <a:r>
              <a:rPr lang="en-US" sz="2400" b="1" dirty="0">
                <a:latin typeface="Arial Narrow" pitchFamily="34" charset="0"/>
              </a:rPr>
              <a:t>Mohan       103          </a:t>
            </a:r>
            <a:r>
              <a:rPr lang="en-US" sz="2400" b="1" dirty="0" smtClean="0">
                <a:latin typeface="Arial Narrow" pitchFamily="34" charset="0"/>
              </a:rPr>
              <a:t>25        </a:t>
            </a:r>
            <a:r>
              <a:rPr lang="en-US" sz="2400" b="1" dirty="0">
                <a:latin typeface="Arial Narrow" pitchFamily="34" charset="0"/>
              </a:rPr>
              <a:t>110</a:t>
            </a:r>
          </a:p>
          <a:p>
            <a:r>
              <a:rPr lang="en-US" sz="2400" b="1" dirty="0" err="1">
                <a:latin typeface="Arial Narrow" pitchFamily="34" charset="0"/>
              </a:rPr>
              <a:t>Shyam</a:t>
            </a:r>
            <a:r>
              <a:rPr lang="en-US" sz="2400" b="1" dirty="0">
                <a:latin typeface="Arial Narrow" pitchFamily="34" charset="0"/>
              </a:rPr>
              <a:t>       109           23        150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2309"/>
                                        </p:tgtEl>
                                        <p:attrNameLst>
                                          <p:attrName>style.visibility</p:attrName>
                                        </p:attrNameLst>
                                      </p:cBhvr>
                                      <p:to>
                                        <p:strVal val="visible"/>
                                      </p:to>
                                    </p:set>
                                    <p:animEffect transition="in" filter="box(in)">
                                      <p:cBhvr>
                                        <p:cTn id="7" dur="500"/>
                                        <p:tgtEl>
                                          <p:spTgt spid="482309"/>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482310"/>
                                        </p:tgtEl>
                                        <p:attrNameLst>
                                          <p:attrName>style.visibility</p:attrName>
                                        </p:attrNameLst>
                                      </p:cBhvr>
                                      <p:to>
                                        <p:strVal val="visible"/>
                                      </p:to>
                                    </p:set>
                                    <p:animEffect transition="in" filter="box(in)">
                                      <p:cBhvr>
                                        <p:cTn id="11" dur="500"/>
                                        <p:tgtEl>
                                          <p:spTgt spid="482310"/>
                                        </p:tgtEl>
                                      </p:cBhvr>
                                    </p:animEffect>
                                  </p:childTnLst>
                                </p:cTn>
                              </p:par>
                            </p:childTnLst>
                          </p:cTn>
                        </p:par>
                        <p:par>
                          <p:cTn id="12" fill="hold">
                            <p:stCondLst>
                              <p:cond delay="2000"/>
                            </p:stCondLst>
                            <p:childTnLst>
                              <p:par>
                                <p:cTn id="13" presetID="4" presetClass="entr" presetSubtype="16" fill="hold" grpId="0" nodeType="afterEffect">
                                  <p:stCondLst>
                                    <p:cond delay="1000"/>
                                  </p:stCondLst>
                                  <p:childTnLst>
                                    <p:set>
                                      <p:cBhvr>
                                        <p:cTn id="14" dur="1" fill="hold">
                                          <p:stCondLst>
                                            <p:cond delay="0"/>
                                          </p:stCondLst>
                                        </p:cTn>
                                        <p:tgtEl>
                                          <p:spTgt spid="482318"/>
                                        </p:tgtEl>
                                        <p:attrNameLst>
                                          <p:attrName>style.visibility</p:attrName>
                                        </p:attrNameLst>
                                      </p:cBhvr>
                                      <p:to>
                                        <p:strVal val="visible"/>
                                      </p:to>
                                    </p:set>
                                    <p:animEffect transition="in" filter="box(in)">
                                      <p:cBhvr>
                                        <p:cTn id="15" dur="500"/>
                                        <p:tgtEl>
                                          <p:spTgt spid="482318"/>
                                        </p:tgtEl>
                                      </p:cBhvr>
                                    </p:animEffect>
                                  </p:childTnLst>
                                </p:cTn>
                              </p:par>
                            </p:childTnLst>
                          </p:cTn>
                        </p:par>
                        <p:par>
                          <p:cTn id="16" fill="hold">
                            <p:stCondLst>
                              <p:cond delay="3500"/>
                            </p:stCondLst>
                            <p:childTnLst>
                              <p:par>
                                <p:cTn id="17" presetID="4" presetClass="entr" presetSubtype="16" fill="hold" grpId="0" nodeType="afterEffect">
                                  <p:stCondLst>
                                    <p:cond delay="1000"/>
                                  </p:stCondLst>
                                  <p:childTnLst>
                                    <p:set>
                                      <p:cBhvr>
                                        <p:cTn id="18" dur="1" fill="hold">
                                          <p:stCondLst>
                                            <p:cond delay="0"/>
                                          </p:stCondLst>
                                        </p:cTn>
                                        <p:tgtEl>
                                          <p:spTgt spid="482319"/>
                                        </p:tgtEl>
                                        <p:attrNameLst>
                                          <p:attrName>style.visibility</p:attrName>
                                        </p:attrNameLst>
                                      </p:cBhvr>
                                      <p:to>
                                        <p:strVal val="visible"/>
                                      </p:to>
                                    </p:set>
                                    <p:animEffect transition="in" filter="box(in)">
                                      <p:cBhvr>
                                        <p:cTn id="19" dur="500"/>
                                        <p:tgtEl>
                                          <p:spTgt spid="48231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482306"/>
                                        </p:tgtEl>
                                        <p:attrNameLst>
                                          <p:attrName>style.visibility</p:attrName>
                                        </p:attrNameLst>
                                      </p:cBhvr>
                                      <p:to>
                                        <p:strVal val="visible"/>
                                      </p:to>
                                    </p:set>
                                    <p:animEffect transition="in" filter="box(in)">
                                      <p:cBhvr>
                                        <p:cTn id="24" dur="500"/>
                                        <p:tgtEl>
                                          <p:spTgt spid="48230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482312"/>
                                        </p:tgtEl>
                                        <p:attrNameLst>
                                          <p:attrName>style.visibility</p:attrName>
                                        </p:attrNameLst>
                                      </p:cBhvr>
                                      <p:to>
                                        <p:strVal val="visible"/>
                                      </p:to>
                                    </p:set>
                                    <p:animEffect transition="in" filter="box(in)">
                                      <p:cBhvr>
                                        <p:cTn id="29" dur="500"/>
                                        <p:tgtEl>
                                          <p:spTgt spid="482312"/>
                                        </p:tgtEl>
                                      </p:cBhvr>
                                    </p:animEffect>
                                  </p:childTnLst>
                                </p:cTn>
                              </p:par>
                            </p:childTnLst>
                          </p:cTn>
                        </p:par>
                        <p:par>
                          <p:cTn id="30" fill="hold">
                            <p:stCondLst>
                              <p:cond delay="500"/>
                            </p:stCondLst>
                            <p:childTnLst>
                              <p:par>
                                <p:cTn id="31" presetID="4" presetClass="entr" presetSubtype="16" fill="hold" grpId="0" nodeType="afterEffect">
                                  <p:stCondLst>
                                    <p:cond delay="1000"/>
                                  </p:stCondLst>
                                  <p:childTnLst>
                                    <p:set>
                                      <p:cBhvr>
                                        <p:cTn id="32" dur="1" fill="hold">
                                          <p:stCondLst>
                                            <p:cond delay="0"/>
                                          </p:stCondLst>
                                        </p:cTn>
                                        <p:tgtEl>
                                          <p:spTgt spid="482313"/>
                                        </p:tgtEl>
                                        <p:attrNameLst>
                                          <p:attrName>style.visibility</p:attrName>
                                        </p:attrNameLst>
                                      </p:cBhvr>
                                      <p:to>
                                        <p:strVal val="visible"/>
                                      </p:to>
                                    </p:set>
                                    <p:animEffect transition="in" filter="box(in)">
                                      <p:cBhvr>
                                        <p:cTn id="33" dur="500"/>
                                        <p:tgtEl>
                                          <p:spTgt spid="48231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482311"/>
                                        </p:tgtEl>
                                        <p:attrNameLst>
                                          <p:attrName>style.visibility</p:attrName>
                                        </p:attrNameLst>
                                      </p:cBhvr>
                                      <p:to>
                                        <p:strVal val="visible"/>
                                      </p:to>
                                    </p:set>
                                    <p:animEffect transition="in" filter="box(in)">
                                      <p:cBhvr>
                                        <p:cTn id="38" dur="500"/>
                                        <p:tgtEl>
                                          <p:spTgt spid="482311"/>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482316"/>
                                        </p:tgtEl>
                                        <p:attrNameLst>
                                          <p:attrName>style.visibility</p:attrName>
                                        </p:attrNameLst>
                                      </p:cBhvr>
                                      <p:to>
                                        <p:strVal val="visible"/>
                                      </p:to>
                                    </p:set>
                                    <p:animEffect transition="in" filter="box(in)">
                                      <p:cBhvr>
                                        <p:cTn id="43" dur="500"/>
                                        <p:tgtEl>
                                          <p:spTgt spid="482316"/>
                                        </p:tgtEl>
                                      </p:cBhvr>
                                    </p:animEffect>
                                  </p:childTnLst>
                                </p:cTn>
                              </p:par>
                            </p:childTnLst>
                          </p:cTn>
                        </p:par>
                        <p:par>
                          <p:cTn id="44" fill="hold">
                            <p:stCondLst>
                              <p:cond delay="500"/>
                            </p:stCondLst>
                            <p:childTnLst>
                              <p:par>
                                <p:cTn id="45" presetID="4" presetClass="entr" presetSubtype="16" fill="hold" grpId="0" nodeType="afterEffect">
                                  <p:stCondLst>
                                    <p:cond delay="1000"/>
                                  </p:stCondLst>
                                  <p:childTnLst>
                                    <p:set>
                                      <p:cBhvr>
                                        <p:cTn id="46" dur="1" fill="hold">
                                          <p:stCondLst>
                                            <p:cond delay="0"/>
                                          </p:stCondLst>
                                        </p:cTn>
                                        <p:tgtEl>
                                          <p:spTgt spid="482317"/>
                                        </p:tgtEl>
                                        <p:attrNameLst>
                                          <p:attrName>style.visibility</p:attrName>
                                        </p:attrNameLst>
                                      </p:cBhvr>
                                      <p:to>
                                        <p:strVal val="visible"/>
                                      </p:to>
                                    </p:set>
                                    <p:animEffect transition="in" filter="box(in)">
                                      <p:cBhvr>
                                        <p:cTn id="47" dur="500"/>
                                        <p:tgtEl>
                                          <p:spTgt spid="482317"/>
                                        </p:tgtEl>
                                      </p:cBhvr>
                                    </p:animEffect>
                                  </p:childTnLst>
                                </p:cTn>
                              </p:par>
                            </p:childTnLst>
                          </p:cTn>
                        </p:par>
                        <p:par>
                          <p:cTn id="48" fill="hold">
                            <p:stCondLst>
                              <p:cond delay="2000"/>
                            </p:stCondLst>
                            <p:childTnLst>
                              <p:par>
                                <p:cTn id="49" presetID="4" presetClass="entr" presetSubtype="16" fill="hold" grpId="0" nodeType="afterEffect">
                                  <p:stCondLst>
                                    <p:cond delay="1000"/>
                                  </p:stCondLst>
                                  <p:childTnLst>
                                    <p:set>
                                      <p:cBhvr>
                                        <p:cTn id="50" dur="1" fill="hold">
                                          <p:stCondLst>
                                            <p:cond delay="0"/>
                                          </p:stCondLst>
                                        </p:cTn>
                                        <p:tgtEl>
                                          <p:spTgt spid="482314"/>
                                        </p:tgtEl>
                                        <p:attrNameLst>
                                          <p:attrName>style.visibility</p:attrName>
                                        </p:attrNameLst>
                                      </p:cBhvr>
                                      <p:to>
                                        <p:strVal val="visible"/>
                                      </p:to>
                                    </p:set>
                                    <p:animEffect transition="in" filter="box(in)">
                                      <p:cBhvr>
                                        <p:cTn id="51" dur="500"/>
                                        <p:tgtEl>
                                          <p:spTgt spid="482314"/>
                                        </p:tgtEl>
                                      </p:cBhvr>
                                    </p:animEffect>
                                  </p:childTnLst>
                                </p:cTn>
                              </p:par>
                            </p:childTnLst>
                          </p:cTn>
                        </p:par>
                        <p:par>
                          <p:cTn id="52" fill="hold">
                            <p:stCondLst>
                              <p:cond delay="3500"/>
                            </p:stCondLst>
                            <p:childTnLst>
                              <p:par>
                                <p:cTn id="53" presetID="4" presetClass="entr" presetSubtype="16" fill="hold" grpId="0" nodeType="afterEffect">
                                  <p:stCondLst>
                                    <p:cond delay="1000"/>
                                  </p:stCondLst>
                                  <p:childTnLst>
                                    <p:set>
                                      <p:cBhvr>
                                        <p:cTn id="54" dur="1" fill="hold">
                                          <p:stCondLst>
                                            <p:cond delay="0"/>
                                          </p:stCondLst>
                                        </p:cTn>
                                        <p:tgtEl>
                                          <p:spTgt spid="482315"/>
                                        </p:tgtEl>
                                        <p:attrNameLst>
                                          <p:attrName>style.visibility</p:attrName>
                                        </p:attrNameLst>
                                      </p:cBhvr>
                                      <p:to>
                                        <p:strVal val="visible"/>
                                      </p:to>
                                    </p:set>
                                    <p:animEffect transition="in" filter="box(in)">
                                      <p:cBhvr>
                                        <p:cTn id="55" dur="500"/>
                                        <p:tgtEl>
                                          <p:spTgt spid="482315"/>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482320"/>
                                        </p:tgtEl>
                                        <p:attrNameLst>
                                          <p:attrName>style.visibility</p:attrName>
                                        </p:attrNameLst>
                                      </p:cBhvr>
                                      <p:to>
                                        <p:strVal val="visible"/>
                                      </p:to>
                                    </p:set>
                                    <p:animEffect transition="in" filter="box(in)">
                                      <p:cBhvr>
                                        <p:cTn id="60" dur="500"/>
                                        <p:tgtEl>
                                          <p:spTgt spid="4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6" grpId="0" autoUpdateAnimBg="0"/>
      <p:bldP spid="482309" grpId="0" autoUpdateAnimBg="0"/>
      <p:bldP spid="482310" grpId="0" autoUpdateAnimBg="0"/>
      <p:bldP spid="482311" grpId="0" animBg="1" autoUpdateAnimBg="0"/>
      <p:bldP spid="482312" grpId="0" animBg="1"/>
      <p:bldP spid="482313" grpId="0" animBg="1"/>
      <p:bldP spid="482314" grpId="0" autoUpdateAnimBg="0"/>
      <p:bldP spid="482315" grpId="0" autoUpdateAnimBg="0"/>
      <p:bldP spid="482316" grpId="0" animBg="1"/>
      <p:bldP spid="482317" grpId="0" animBg="1"/>
      <p:bldP spid="482318" grpId="0" animBg="1"/>
      <p:bldP spid="482319" grpId="0" animBg="1"/>
      <p:bldP spid="482320"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ChangeArrowheads="1"/>
          </p:cNvSpPr>
          <p:nvPr/>
        </p:nvSpPr>
        <p:spPr bwMode="auto">
          <a:xfrm>
            <a:off x="762000" y="990600"/>
            <a:ext cx="8229600" cy="5632311"/>
          </a:xfrm>
          <a:prstGeom prst="rect">
            <a:avLst/>
          </a:prstGeom>
          <a:noFill/>
          <a:ln w="9525">
            <a:noFill/>
            <a:miter lim="800000"/>
            <a:headEnd/>
            <a:tailEnd/>
          </a:ln>
        </p:spPr>
        <p:txBody>
          <a:bodyPr>
            <a:spAutoFit/>
          </a:bodyPr>
          <a:lstStyle/>
          <a:p>
            <a:pPr>
              <a:buClr>
                <a:schemeClr val="tx1"/>
              </a:buClr>
              <a:buFont typeface="Wingdings" pitchFamily="2" charset="2"/>
              <a:buChar char="§"/>
            </a:pPr>
            <a:r>
              <a:rPr lang="en-US" sz="2400" dirty="0">
                <a:latin typeface="Arial Narrow" pitchFamily="34" charset="0"/>
              </a:rPr>
              <a:t>  </a:t>
            </a:r>
            <a:r>
              <a:rPr lang="en-US" sz="2400" u="sng" dirty="0">
                <a:latin typeface="Arial Narrow" pitchFamily="34" charset="0"/>
              </a:rPr>
              <a:t>For the act of</a:t>
            </a:r>
          </a:p>
          <a:p>
            <a:pPr>
              <a:buClr>
                <a:schemeClr val="tx1"/>
              </a:buClr>
              <a:buFont typeface="Wingdings" pitchFamily="2" charset="2"/>
              <a:buChar char="§"/>
            </a:pPr>
            <a:r>
              <a:rPr lang="en-US" sz="2400" dirty="0">
                <a:latin typeface="Arial Narrow" pitchFamily="34" charset="0"/>
              </a:rPr>
              <a:t>  Section 67, 67B</a:t>
            </a:r>
          </a:p>
          <a:p>
            <a:pPr lvl="1">
              <a:buClr>
                <a:schemeClr val="tx1"/>
              </a:buClr>
              <a:buFont typeface="Wingdings" pitchFamily="2" charset="2"/>
              <a:buChar char="§"/>
            </a:pPr>
            <a:r>
              <a:rPr lang="en-US" sz="2400" dirty="0">
                <a:latin typeface="Arial Narrow" pitchFamily="34" charset="0"/>
              </a:rPr>
              <a:t>     Publishing of obscene information</a:t>
            </a: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five years	</a:t>
            </a:r>
          </a:p>
          <a:p>
            <a:pPr lvl="2">
              <a:buClr>
                <a:schemeClr val="tx1"/>
              </a:buClr>
              <a:buFont typeface="Wingdings" pitchFamily="2" charset="2"/>
              <a:buChar char="§"/>
            </a:pPr>
            <a:r>
              <a:rPr lang="en-US" sz="2400" dirty="0">
                <a:latin typeface="Arial Narrow" pitchFamily="34" charset="0"/>
              </a:rPr>
              <a:t>    Fine </a:t>
            </a:r>
            <a:r>
              <a:rPr lang="en-US" sz="2400" dirty="0" err="1">
                <a:latin typeface="Arial Narrow" pitchFamily="34" charset="0"/>
              </a:rPr>
              <a:t>upto</a:t>
            </a:r>
            <a:r>
              <a:rPr lang="en-US" sz="2400" dirty="0">
                <a:latin typeface="Arial Narrow" pitchFamily="34" charset="0"/>
              </a:rPr>
              <a:t> Rs 1,00,000</a:t>
            </a: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ten years	</a:t>
            </a:r>
          </a:p>
          <a:p>
            <a:pPr lvl="2">
              <a:buClr>
                <a:schemeClr val="tx1"/>
              </a:buClr>
              <a:buFont typeface="Wingdings" pitchFamily="2" charset="2"/>
              <a:buChar char="§"/>
            </a:pPr>
            <a:r>
              <a:rPr lang="en-US" sz="2400" dirty="0">
                <a:latin typeface="Arial Narrow" pitchFamily="34" charset="0"/>
              </a:rPr>
              <a:t>    Fine </a:t>
            </a:r>
            <a:r>
              <a:rPr lang="en-US" sz="2400" dirty="0" err="1">
                <a:latin typeface="Arial Narrow" pitchFamily="34" charset="0"/>
              </a:rPr>
              <a:t>upto</a:t>
            </a:r>
            <a:r>
              <a:rPr lang="en-US" sz="2400" dirty="0">
                <a:latin typeface="Arial Narrow" pitchFamily="34" charset="0"/>
              </a:rPr>
              <a:t> Rs 2,00,000</a:t>
            </a:r>
          </a:p>
          <a:p>
            <a:pPr>
              <a:buClr>
                <a:schemeClr val="tx1"/>
              </a:buClr>
              <a:buFont typeface="Wingdings" pitchFamily="2" charset="2"/>
              <a:buChar char="§"/>
            </a:pPr>
            <a:r>
              <a:rPr lang="en-US" sz="2400" dirty="0">
                <a:latin typeface="Arial Narrow" pitchFamily="34" charset="0"/>
              </a:rPr>
              <a:t>  Section 72, 72A </a:t>
            </a:r>
          </a:p>
          <a:p>
            <a:pPr lvl="1">
              <a:buClr>
                <a:schemeClr val="tx1"/>
              </a:buClr>
              <a:buFont typeface="Wingdings" pitchFamily="2" charset="2"/>
              <a:buChar char="§"/>
            </a:pPr>
            <a:r>
              <a:rPr lang="en-US" sz="2400" dirty="0">
                <a:latin typeface="Arial Narrow" pitchFamily="34" charset="0"/>
              </a:rPr>
              <a:t>     Breach of confidentiality and privacy</a:t>
            </a: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two years	</a:t>
            </a:r>
          </a:p>
          <a:p>
            <a:pPr lvl="2">
              <a:buClr>
                <a:schemeClr val="tx1"/>
              </a:buClr>
              <a:buFont typeface="Wingdings" pitchFamily="2" charset="2"/>
              <a:buChar char="§"/>
            </a:pPr>
            <a:r>
              <a:rPr lang="en-US" sz="2400" dirty="0">
                <a:latin typeface="Arial Narrow" pitchFamily="34" charset="0"/>
              </a:rPr>
              <a:t>    Fine </a:t>
            </a:r>
            <a:r>
              <a:rPr lang="en-US" sz="2400" dirty="0" err="1">
                <a:latin typeface="Arial Narrow" pitchFamily="34" charset="0"/>
              </a:rPr>
              <a:t>upto</a:t>
            </a:r>
            <a:r>
              <a:rPr lang="en-US" sz="2400" dirty="0">
                <a:latin typeface="Arial Narrow" pitchFamily="34" charset="0"/>
              </a:rPr>
              <a:t> Rs 1,00,000</a:t>
            </a:r>
          </a:p>
          <a:p>
            <a:pPr>
              <a:buClr>
                <a:schemeClr val="tx1"/>
              </a:buClr>
              <a:buFont typeface="Wingdings" pitchFamily="2" charset="2"/>
              <a:buChar char="§"/>
            </a:pPr>
            <a:r>
              <a:rPr lang="en-US" sz="2400" dirty="0">
                <a:latin typeface="Arial Narrow" pitchFamily="34" charset="0"/>
              </a:rPr>
              <a:t>  Section 71</a:t>
            </a:r>
          </a:p>
          <a:p>
            <a:pPr lvl="1">
              <a:buClr>
                <a:schemeClr val="tx1"/>
              </a:buClr>
              <a:buFont typeface="Wingdings" pitchFamily="2" charset="2"/>
              <a:buChar char="§"/>
            </a:pPr>
            <a:r>
              <a:rPr lang="en-US" sz="2400" dirty="0">
                <a:latin typeface="Arial Narrow" pitchFamily="34" charset="0"/>
              </a:rPr>
              <a:t>     Misrepresentation and suppressing material facts</a:t>
            </a: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two years	</a:t>
            </a:r>
          </a:p>
          <a:p>
            <a:pPr lvl="2">
              <a:buClr>
                <a:schemeClr val="tx1"/>
              </a:buClr>
              <a:buFont typeface="Wingdings" pitchFamily="2" charset="2"/>
              <a:buChar char="§"/>
            </a:pPr>
            <a:r>
              <a:rPr lang="en-US" sz="2400" dirty="0">
                <a:latin typeface="Arial Narrow" pitchFamily="34" charset="0"/>
              </a:rPr>
              <a:t>    Fine </a:t>
            </a:r>
            <a:r>
              <a:rPr lang="en-US" sz="2400" dirty="0" err="1">
                <a:latin typeface="Arial Narrow" pitchFamily="34" charset="0"/>
              </a:rPr>
              <a:t>upto</a:t>
            </a:r>
            <a:r>
              <a:rPr lang="en-US" sz="2400" dirty="0">
                <a:latin typeface="Arial Narrow" pitchFamily="34" charset="0"/>
              </a:rPr>
              <a:t> Rs 1,00,000</a:t>
            </a:r>
          </a:p>
        </p:txBody>
      </p:sp>
      <p:sp>
        <p:nvSpPr>
          <p:cNvPr id="53252" name="Rectangle 3"/>
          <p:cNvSpPr>
            <a:spLocks noChangeArrowheads="1"/>
          </p:cNvSpPr>
          <p:nvPr/>
        </p:nvSpPr>
        <p:spPr bwMode="auto">
          <a:xfrm>
            <a:off x="609600" y="304800"/>
            <a:ext cx="6172200" cy="701675"/>
          </a:xfrm>
          <a:prstGeom prst="rect">
            <a:avLst/>
          </a:prstGeom>
          <a:noFill/>
          <a:ln w="9525">
            <a:noFill/>
            <a:miter lim="800000"/>
            <a:headEnd/>
            <a:tailEnd/>
          </a:ln>
        </p:spPr>
        <p:txBody>
          <a:bodyPr>
            <a:spAutoFit/>
          </a:bodyPr>
          <a:lstStyle/>
          <a:p>
            <a:r>
              <a:rPr lang="en-US" sz="4000" u="sng">
                <a:latin typeface="Arial Narrow" pitchFamily="34" charset="0"/>
              </a:rPr>
              <a:t>Crimes and Punishments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45762">
                                            <p:txEl>
                                              <p:pRg st="0" end="0"/>
                                            </p:txEl>
                                          </p:spTgt>
                                        </p:tgtEl>
                                        <p:attrNameLst>
                                          <p:attrName>style.visibility</p:attrName>
                                        </p:attrNameLst>
                                      </p:cBhvr>
                                      <p:to>
                                        <p:strVal val="visible"/>
                                      </p:to>
                                    </p:set>
                                    <p:animEffect transition="in" filter="box(out)">
                                      <p:cBhvr>
                                        <p:cTn id="7" dur="500"/>
                                        <p:tgtEl>
                                          <p:spTgt spid="245762">
                                            <p:txEl>
                                              <p:pRg st="0" end="0"/>
                                            </p:txEl>
                                          </p:spTgt>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45762">
                                            <p:txEl>
                                              <p:pRg st="1" end="1"/>
                                            </p:txEl>
                                          </p:spTgt>
                                        </p:tgtEl>
                                        <p:attrNameLst>
                                          <p:attrName>style.visibility</p:attrName>
                                        </p:attrNameLst>
                                      </p:cBhvr>
                                      <p:to>
                                        <p:strVal val="visible"/>
                                      </p:to>
                                    </p:set>
                                    <p:animEffect transition="in" filter="box(out)">
                                      <p:cBhvr>
                                        <p:cTn id="11" dur="500"/>
                                        <p:tgtEl>
                                          <p:spTgt spid="245762">
                                            <p:txEl>
                                              <p:pRg st="1" end="1"/>
                                            </p:txEl>
                                          </p:spTgt>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45762">
                                            <p:txEl>
                                              <p:pRg st="2" end="2"/>
                                            </p:txEl>
                                          </p:spTgt>
                                        </p:tgtEl>
                                        <p:attrNameLst>
                                          <p:attrName>style.visibility</p:attrName>
                                        </p:attrNameLst>
                                      </p:cBhvr>
                                      <p:to>
                                        <p:strVal val="visible"/>
                                      </p:to>
                                    </p:set>
                                    <p:animEffect transition="in" filter="box(out)">
                                      <p:cBhvr>
                                        <p:cTn id="15" dur="500"/>
                                        <p:tgtEl>
                                          <p:spTgt spid="245762">
                                            <p:txEl>
                                              <p:pRg st="2" end="2"/>
                                            </p:txEl>
                                          </p:spTgt>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245762">
                                            <p:txEl>
                                              <p:pRg st="3" end="3"/>
                                            </p:txEl>
                                          </p:spTgt>
                                        </p:tgtEl>
                                        <p:attrNameLst>
                                          <p:attrName>style.visibility</p:attrName>
                                        </p:attrNameLst>
                                      </p:cBhvr>
                                      <p:to>
                                        <p:strVal val="visible"/>
                                      </p:to>
                                    </p:set>
                                    <p:animEffect transition="in" filter="box(out)">
                                      <p:cBhvr>
                                        <p:cTn id="19" dur="500"/>
                                        <p:tgtEl>
                                          <p:spTgt spid="245762">
                                            <p:txEl>
                                              <p:pRg st="3" end="3"/>
                                            </p:txEl>
                                          </p:spTgt>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245762">
                                            <p:txEl>
                                              <p:pRg st="4" end="4"/>
                                            </p:txEl>
                                          </p:spTgt>
                                        </p:tgtEl>
                                        <p:attrNameLst>
                                          <p:attrName>style.visibility</p:attrName>
                                        </p:attrNameLst>
                                      </p:cBhvr>
                                      <p:to>
                                        <p:strVal val="visible"/>
                                      </p:to>
                                    </p:set>
                                    <p:animEffect transition="in" filter="box(out)">
                                      <p:cBhvr>
                                        <p:cTn id="23" dur="500"/>
                                        <p:tgtEl>
                                          <p:spTgt spid="245762">
                                            <p:txEl>
                                              <p:pRg st="4" end="4"/>
                                            </p:txEl>
                                          </p:spTgt>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245762">
                                            <p:txEl>
                                              <p:pRg st="5" end="5"/>
                                            </p:txEl>
                                          </p:spTgt>
                                        </p:tgtEl>
                                        <p:attrNameLst>
                                          <p:attrName>style.visibility</p:attrName>
                                        </p:attrNameLst>
                                      </p:cBhvr>
                                      <p:to>
                                        <p:strVal val="visible"/>
                                      </p:to>
                                    </p:set>
                                    <p:animEffect transition="in" filter="box(out)">
                                      <p:cBhvr>
                                        <p:cTn id="27" dur="500"/>
                                        <p:tgtEl>
                                          <p:spTgt spid="245762">
                                            <p:txEl>
                                              <p:pRg st="5" end="5"/>
                                            </p:txEl>
                                          </p:spTgt>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245762">
                                            <p:txEl>
                                              <p:pRg st="6" end="6"/>
                                            </p:txEl>
                                          </p:spTgt>
                                        </p:tgtEl>
                                        <p:attrNameLst>
                                          <p:attrName>style.visibility</p:attrName>
                                        </p:attrNameLst>
                                      </p:cBhvr>
                                      <p:to>
                                        <p:strVal val="visible"/>
                                      </p:to>
                                    </p:set>
                                    <p:animEffect transition="in" filter="box(out)">
                                      <p:cBhvr>
                                        <p:cTn id="31" dur="500"/>
                                        <p:tgtEl>
                                          <p:spTgt spid="245762">
                                            <p:txEl>
                                              <p:pRg st="6" end="6"/>
                                            </p:txEl>
                                          </p:spTgt>
                                        </p:tgtEl>
                                      </p:cBhvr>
                                    </p:animEffect>
                                  </p:childTnLst>
                                </p:cTn>
                              </p:par>
                            </p:childTnLst>
                          </p:cTn>
                        </p:par>
                        <p:par>
                          <p:cTn id="32" fill="hold">
                            <p:stCondLst>
                              <p:cond delay="3500"/>
                            </p:stCondLst>
                            <p:childTnLst>
                              <p:par>
                                <p:cTn id="33" presetID="4" presetClass="entr" presetSubtype="32" fill="hold" grpId="0" nodeType="afterEffect">
                                  <p:stCondLst>
                                    <p:cond delay="0"/>
                                  </p:stCondLst>
                                  <p:childTnLst>
                                    <p:set>
                                      <p:cBhvr>
                                        <p:cTn id="34" dur="1" fill="hold">
                                          <p:stCondLst>
                                            <p:cond delay="0"/>
                                          </p:stCondLst>
                                        </p:cTn>
                                        <p:tgtEl>
                                          <p:spTgt spid="245762">
                                            <p:txEl>
                                              <p:pRg st="7" end="7"/>
                                            </p:txEl>
                                          </p:spTgt>
                                        </p:tgtEl>
                                        <p:attrNameLst>
                                          <p:attrName>style.visibility</p:attrName>
                                        </p:attrNameLst>
                                      </p:cBhvr>
                                      <p:to>
                                        <p:strVal val="visible"/>
                                      </p:to>
                                    </p:set>
                                    <p:animEffect transition="in" filter="box(out)">
                                      <p:cBhvr>
                                        <p:cTn id="35" dur="500"/>
                                        <p:tgtEl>
                                          <p:spTgt spid="245762">
                                            <p:txEl>
                                              <p:pRg st="7" end="7"/>
                                            </p:txEl>
                                          </p:spTgt>
                                        </p:tgtEl>
                                      </p:cBhvr>
                                    </p:animEffect>
                                  </p:childTnLst>
                                </p:cTn>
                              </p:par>
                            </p:childTnLst>
                          </p:cTn>
                        </p:par>
                        <p:par>
                          <p:cTn id="36" fill="hold">
                            <p:stCondLst>
                              <p:cond delay="4000"/>
                            </p:stCondLst>
                            <p:childTnLst>
                              <p:par>
                                <p:cTn id="37" presetID="4" presetClass="entr" presetSubtype="32" fill="hold" grpId="0" nodeType="afterEffect">
                                  <p:stCondLst>
                                    <p:cond delay="0"/>
                                  </p:stCondLst>
                                  <p:childTnLst>
                                    <p:set>
                                      <p:cBhvr>
                                        <p:cTn id="38" dur="1" fill="hold">
                                          <p:stCondLst>
                                            <p:cond delay="0"/>
                                          </p:stCondLst>
                                        </p:cTn>
                                        <p:tgtEl>
                                          <p:spTgt spid="245762">
                                            <p:txEl>
                                              <p:pRg st="8" end="8"/>
                                            </p:txEl>
                                          </p:spTgt>
                                        </p:tgtEl>
                                        <p:attrNameLst>
                                          <p:attrName>style.visibility</p:attrName>
                                        </p:attrNameLst>
                                      </p:cBhvr>
                                      <p:to>
                                        <p:strVal val="visible"/>
                                      </p:to>
                                    </p:set>
                                    <p:animEffect transition="in" filter="box(out)">
                                      <p:cBhvr>
                                        <p:cTn id="39" dur="500"/>
                                        <p:tgtEl>
                                          <p:spTgt spid="245762">
                                            <p:txEl>
                                              <p:pRg st="8" end="8"/>
                                            </p:txEl>
                                          </p:spTgt>
                                        </p:tgtEl>
                                      </p:cBhvr>
                                    </p:animEffect>
                                  </p:childTnLst>
                                </p:cTn>
                              </p:par>
                            </p:childTnLst>
                          </p:cTn>
                        </p:par>
                        <p:par>
                          <p:cTn id="40" fill="hold">
                            <p:stCondLst>
                              <p:cond delay="4500"/>
                            </p:stCondLst>
                            <p:childTnLst>
                              <p:par>
                                <p:cTn id="41" presetID="4" presetClass="entr" presetSubtype="32" fill="hold" grpId="0" nodeType="afterEffect">
                                  <p:stCondLst>
                                    <p:cond delay="0"/>
                                  </p:stCondLst>
                                  <p:childTnLst>
                                    <p:set>
                                      <p:cBhvr>
                                        <p:cTn id="42" dur="1" fill="hold">
                                          <p:stCondLst>
                                            <p:cond delay="0"/>
                                          </p:stCondLst>
                                        </p:cTn>
                                        <p:tgtEl>
                                          <p:spTgt spid="245762">
                                            <p:txEl>
                                              <p:pRg st="9" end="9"/>
                                            </p:txEl>
                                          </p:spTgt>
                                        </p:tgtEl>
                                        <p:attrNameLst>
                                          <p:attrName>style.visibility</p:attrName>
                                        </p:attrNameLst>
                                      </p:cBhvr>
                                      <p:to>
                                        <p:strVal val="visible"/>
                                      </p:to>
                                    </p:set>
                                    <p:animEffect transition="in" filter="box(out)">
                                      <p:cBhvr>
                                        <p:cTn id="43" dur="500"/>
                                        <p:tgtEl>
                                          <p:spTgt spid="245762">
                                            <p:txEl>
                                              <p:pRg st="9" end="9"/>
                                            </p:txEl>
                                          </p:spTgt>
                                        </p:tgtEl>
                                      </p:cBhvr>
                                    </p:animEffect>
                                  </p:childTnLst>
                                </p:cTn>
                              </p:par>
                            </p:childTnLst>
                          </p:cTn>
                        </p:par>
                        <p:par>
                          <p:cTn id="44" fill="hold">
                            <p:stCondLst>
                              <p:cond delay="5000"/>
                            </p:stCondLst>
                            <p:childTnLst>
                              <p:par>
                                <p:cTn id="45" presetID="4" presetClass="entr" presetSubtype="32" fill="hold" grpId="0" nodeType="afterEffect">
                                  <p:stCondLst>
                                    <p:cond delay="0"/>
                                  </p:stCondLst>
                                  <p:childTnLst>
                                    <p:set>
                                      <p:cBhvr>
                                        <p:cTn id="46" dur="1" fill="hold">
                                          <p:stCondLst>
                                            <p:cond delay="0"/>
                                          </p:stCondLst>
                                        </p:cTn>
                                        <p:tgtEl>
                                          <p:spTgt spid="245762">
                                            <p:txEl>
                                              <p:pRg st="10" end="10"/>
                                            </p:txEl>
                                          </p:spTgt>
                                        </p:tgtEl>
                                        <p:attrNameLst>
                                          <p:attrName>style.visibility</p:attrName>
                                        </p:attrNameLst>
                                      </p:cBhvr>
                                      <p:to>
                                        <p:strVal val="visible"/>
                                      </p:to>
                                    </p:set>
                                    <p:animEffect transition="in" filter="box(out)">
                                      <p:cBhvr>
                                        <p:cTn id="47" dur="500"/>
                                        <p:tgtEl>
                                          <p:spTgt spid="245762">
                                            <p:txEl>
                                              <p:pRg st="10" end="10"/>
                                            </p:txEl>
                                          </p:spTgt>
                                        </p:tgtEl>
                                      </p:cBhvr>
                                    </p:animEffect>
                                  </p:childTnLst>
                                </p:cTn>
                              </p:par>
                            </p:childTnLst>
                          </p:cTn>
                        </p:par>
                        <p:par>
                          <p:cTn id="48" fill="hold">
                            <p:stCondLst>
                              <p:cond delay="5500"/>
                            </p:stCondLst>
                            <p:childTnLst>
                              <p:par>
                                <p:cTn id="49" presetID="4" presetClass="entr" presetSubtype="32" fill="hold" grpId="0" nodeType="afterEffect">
                                  <p:stCondLst>
                                    <p:cond delay="0"/>
                                  </p:stCondLst>
                                  <p:childTnLst>
                                    <p:set>
                                      <p:cBhvr>
                                        <p:cTn id="50" dur="1" fill="hold">
                                          <p:stCondLst>
                                            <p:cond delay="0"/>
                                          </p:stCondLst>
                                        </p:cTn>
                                        <p:tgtEl>
                                          <p:spTgt spid="245762">
                                            <p:txEl>
                                              <p:pRg st="11" end="11"/>
                                            </p:txEl>
                                          </p:spTgt>
                                        </p:tgtEl>
                                        <p:attrNameLst>
                                          <p:attrName>style.visibility</p:attrName>
                                        </p:attrNameLst>
                                      </p:cBhvr>
                                      <p:to>
                                        <p:strVal val="visible"/>
                                      </p:to>
                                    </p:set>
                                    <p:animEffect transition="in" filter="box(out)">
                                      <p:cBhvr>
                                        <p:cTn id="51" dur="500"/>
                                        <p:tgtEl>
                                          <p:spTgt spid="245762">
                                            <p:txEl>
                                              <p:pRg st="11" end="11"/>
                                            </p:txEl>
                                          </p:spTgt>
                                        </p:tgtEl>
                                      </p:cBhvr>
                                    </p:animEffect>
                                  </p:childTnLst>
                                </p:cTn>
                              </p:par>
                            </p:childTnLst>
                          </p:cTn>
                        </p:par>
                        <p:par>
                          <p:cTn id="52" fill="hold">
                            <p:stCondLst>
                              <p:cond delay="6000"/>
                            </p:stCondLst>
                            <p:childTnLst>
                              <p:par>
                                <p:cTn id="53" presetID="4" presetClass="entr" presetSubtype="32" fill="hold" grpId="0" nodeType="afterEffect">
                                  <p:stCondLst>
                                    <p:cond delay="0"/>
                                  </p:stCondLst>
                                  <p:childTnLst>
                                    <p:set>
                                      <p:cBhvr>
                                        <p:cTn id="54" dur="1" fill="hold">
                                          <p:stCondLst>
                                            <p:cond delay="0"/>
                                          </p:stCondLst>
                                        </p:cTn>
                                        <p:tgtEl>
                                          <p:spTgt spid="245762">
                                            <p:txEl>
                                              <p:pRg st="12" end="12"/>
                                            </p:txEl>
                                          </p:spTgt>
                                        </p:tgtEl>
                                        <p:attrNameLst>
                                          <p:attrName>style.visibility</p:attrName>
                                        </p:attrNameLst>
                                      </p:cBhvr>
                                      <p:to>
                                        <p:strVal val="visible"/>
                                      </p:to>
                                    </p:set>
                                    <p:animEffect transition="in" filter="box(out)">
                                      <p:cBhvr>
                                        <p:cTn id="55" dur="500"/>
                                        <p:tgtEl>
                                          <p:spTgt spid="245762">
                                            <p:txEl>
                                              <p:pRg st="12" end="12"/>
                                            </p:txEl>
                                          </p:spTgt>
                                        </p:tgtEl>
                                      </p:cBhvr>
                                    </p:animEffect>
                                  </p:childTnLst>
                                </p:cTn>
                              </p:par>
                            </p:childTnLst>
                          </p:cTn>
                        </p:par>
                        <p:par>
                          <p:cTn id="56" fill="hold">
                            <p:stCondLst>
                              <p:cond delay="6500"/>
                            </p:stCondLst>
                            <p:childTnLst>
                              <p:par>
                                <p:cTn id="57" presetID="4" presetClass="entr" presetSubtype="32" fill="hold" grpId="0" nodeType="afterEffect">
                                  <p:stCondLst>
                                    <p:cond delay="0"/>
                                  </p:stCondLst>
                                  <p:childTnLst>
                                    <p:set>
                                      <p:cBhvr>
                                        <p:cTn id="58" dur="1" fill="hold">
                                          <p:stCondLst>
                                            <p:cond delay="0"/>
                                          </p:stCondLst>
                                        </p:cTn>
                                        <p:tgtEl>
                                          <p:spTgt spid="245762">
                                            <p:txEl>
                                              <p:pRg st="13" end="13"/>
                                            </p:txEl>
                                          </p:spTgt>
                                        </p:tgtEl>
                                        <p:attrNameLst>
                                          <p:attrName>style.visibility</p:attrName>
                                        </p:attrNameLst>
                                      </p:cBhvr>
                                      <p:to>
                                        <p:strVal val="visible"/>
                                      </p:to>
                                    </p:set>
                                    <p:animEffect transition="in" filter="box(out)">
                                      <p:cBhvr>
                                        <p:cTn id="59" dur="500"/>
                                        <p:tgtEl>
                                          <p:spTgt spid="245762">
                                            <p:txEl>
                                              <p:pRg st="13" end="13"/>
                                            </p:txEl>
                                          </p:spTgt>
                                        </p:tgtEl>
                                      </p:cBhvr>
                                    </p:animEffect>
                                  </p:childTnLst>
                                </p:cTn>
                              </p:par>
                            </p:childTnLst>
                          </p:cTn>
                        </p:par>
                        <p:par>
                          <p:cTn id="60" fill="hold">
                            <p:stCondLst>
                              <p:cond delay="7000"/>
                            </p:stCondLst>
                            <p:childTnLst>
                              <p:par>
                                <p:cTn id="61" presetID="4" presetClass="entr" presetSubtype="32" fill="hold" grpId="0" nodeType="afterEffect">
                                  <p:stCondLst>
                                    <p:cond delay="0"/>
                                  </p:stCondLst>
                                  <p:childTnLst>
                                    <p:set>
                                      <p:cBhvr>
                                        <p:cTn id="62" dur="1" fill="hold">
                                          <p:stCondLst>
                                            <p:cond delay="0"/>
                                          </p:stCondLst>
                                        </p:cTn>
                                        <p:tgtEl>
                                          <p:spTgt spid="245762">
                                            <p:txEl>
                                              <p:pRg st="14" end="14"/>
                                            </p:txEl>
                                          </p:spTgt>
                                        </p:tgtEl>
                                        <p:attrNameLst>
                                          <p:attrName>style.visibility</p:attrName>
                                        </p:attrNameLst>
                                      </p:cBhvr>
                                      <p:to>
                                        <p:strVal val="visible"/>
                                      </p:to>
                                    </p:set>
                                    <p:animEffect transition="in" filter="box(out)">
                                      <p:cBhvr>
                                        <p:cTn id="63" dur="500"/>
                                        <p:tgtEl>
                                          <p:spTgt spid="24576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p:txBody>
          <a:bodyPr>
            <a:normAutofit/>
          </a:bodyPr>
          <a:lstStyle/>
          <a:p>
            <a:pPr algn="l"/>
            <a:r>
              <a:rPr lang="en-US" sz="3200" b="1" u="sng" dirty="0">
                <a:latin typeface="Arial Narrow" pitchFamily="34" charset="0"/>
              </a:rPr>
              <a:t>Solution </a:t>
            </a:r>
          </a:p>
        </p:txBody>
      </p:sp>
      <p:sp>
        <p:nvSpPr>
          <p:cNvPr id="483331" name="Rectangle 3"/>
          <p:cNvSpPr>
            <a:spLocks noGrp="1" noChangeArrowheads="1"/>
          </p:cNvSpPr>
          <p:nvPr>
            <p:ph type="body" idx="1"/>
          </p:nvPr>
        </p:nvSpPr>
        <p:spPr>
          <a:xfrm>
            <a:off x="457200" y="1295400"/>
            <a:ext cx="8229600" cy="4525963"/>
          </a:xfrm>
        </p:spPr>
        <p:txBody>
          <a:bodyPr>
            <a:normAutofit/>
          </a:bodyPr>
          <a:lstStyle/>
          <a:p>
            <a:pPr>
              <a:spcBef>
                <a:spcPct val="0"/>
              </a:spcBef>
            </a:pPr>
            <a:r>
              <a:rPr lang="en-US" sz="2800" dirty="0">
                <a:latin typeface="Arial Narrow" pitchFamily="34" charset="0"/>
              </a:rPr>
              <a:t>All Data on one Computer </a:t>
            </a:r>
          </a:p>
          <a:p>
            <a:pPr>
              <a:spcBef>
                <a:spcPct val="0"/>
              </a:spcBef>
            </a:pPr>
            <a:r>
              <a:rPr lang="en-US" sz="2800" dirty="0">
                <a:latin typeface="Arial Narrow" pitchFamily="34" charset="0"/>
              </a:rPr>
              <a:t>Isolate the Server </a:t>
            </a:r>
          </a:p>
          <a:p>
            <a:pPr lvl="1">
              <a:spcBef>
                <a:spcPct val="0"/>
              </a:spcBef>
            </a:pPr>
            <a:r>
              <a:rPr lang="en-US" dirty="0">
                <a:latin typeface="Arial Narrow" pitchFamily="34" charset="0"/>
              </a:rPr>
              <a:t>Critical in the whole operation</a:t>
            </a:r>
          </a:p>
          <a:p>
            <a:pPr>
              <a:spcBef>
                <a:spcPct val="0"/>
              </a:spcBef>
            </a:pPr>
            <a:r>
              <a:rPr lang="en-US" sz="2800" dirty="0">
                <a:latin typeface="Arial Narrow" pitchFamily="34" charset="0"/>
              </a:rPr>
              <a:t>But </a:t>
            </a:r>
          </a:p>
          <a:p>
            <a:pPr lvl="1">
              <a:spcBef>
                <a:spcPct val="0"/>
              </a:spcBef>
            </a:pPr>
            <a:r>
              <a:rPr lang="en-US" dirty="0">
                <a:latin typeface="Arial Narrow" pitchFamily="34" charset="0"/>
              </a:rPr>
              <a:t>We cannot remain isolated</a:t>
            </a:r>
          </a:p>
          <a:p>
            <a:pPr lvl="2">
              <a:spcBef>
                <a:spcPct val="0"/>
              </a:spcBef>
            </a:pPr>
            <a:r>
              <a:rPr lang="en-US" sz="2800" dirty="0">
                <a:latin typeface="Arial Narrow" pitchFamily="34" charset="0"/>
              </a:rPr>
              <a:t>Globalization is the buzz word</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normAutofit/>
          </a:bodyPr>
          <a:lstStyle/>
          <a:p>
            <a:pPr algn="l"/>
            <a:r>
              <a:rPr lang="en-US" sz="3200" b="1" u="sng" dirty="0"/>
              <a:t>Globalization </a:t>
            </a:r>
          </a:p>
        </p:txBody>
      </p:sp>
      <p:sp>
        <p:nvSpPr>
          <p:cNvPr id="257027" name="Rectangle 3"/>
          <p:cNvSpPr>
            <a:spLocks noGrp="1" noChangeArrowheads="1"/>
          </p:cNvSpPr>
          <p:nvPr>
            <p:ph type="body" idx="1"/>
          </p:nvPr>
        </p:nvSpPr>
        <p:spPr>
          <a:xfrm>
            <a:off x="457200" y="1143000"/>
            <a:ext cx="8229600" cy="4525963"/>
          </a:xfrm>
        </p:spPr>
        <p:txBody>
          <a:bodyPr>
            <a:noAutofit/>
          </a:bodyPr>
          <a:lstStyle/>
          <a:p>
            <a:pPr>
              <a:spcBef>
                <a:spcPct val="0"/>
              </a:spcBef>
            </a:pPr>
            <a:r>
              <a:rPr lang="en-US" sz="2800" dirty="0">
                <a:latin typeface="Arial Narrow" pitchFamily="34" charset="0"/>
              </a:rPr>
              <a:t> Basics of Networking is</a:t>
            </a:r>
          </a:p>
          <a:p>
            <a:pPr lvl="1">
              <a:spcBef>
                <a:spcPct val="0"/>
              </a:spcBef>
            </a:pPr>
            <a:r>
              <a:rPr lang="en-US" dirty="0">
                <a:latin typeface="Arial Narrow" pitchFamily="34" charset="0"/>
              </a:rPr>
              <a:t> Access </a:t>
            </a:r>
          </a:p>
          <a:p>
            <a:pPr lvl="2">
              <a:spcBef>
                <a:spcPct val="0"/>
              </a:spcBef>
            </a:pPr>
            <a:r>
              <a:rPr lang="en-US" sz="2800" dirty="0">
                <a:latin typeface="Arial Narrow" pitchFamily="34" charset="0"/>
              </a:rPr>
              <a:t> From </a:t>
            </a:r>
          </a:p>
          <a:p>
            <a:pPr lvl="3">
              <a:spcBef>
                <a:spcPct val="0"/>
              </a:spcBef>
            </a:pPr>
            <a:r>
              <a:rPr lang="en-US" sz="2800" dirty="0">
                <a:latin typeface="Arial Narrow" pitchFamily="34" charset="0"/>
              </a:rPr>
              <a:t>  Anywhere</a:t>
            </a:r>
          </a:p>
          <a:p>
            <a:pPr lvl="3">
              <a:spcBef>
                <a:spcPct val="0"/>
              </a:spcBef>
            </a:pPr>
            <a:r>
              <a:rPr lang="en-US" sz="2800" dirty="0">
                <a:latin typeface="Arial Narrow" pitchFamily="34" charset="0"/>
              </a:rPr>
              <a:t>  Anytime</a:t>
            </a:r>
          </a:p>
          <a:p>
            <a:pPr lvl="2">
              <a:spcBef>
                <a:spcPct val="0"/>
              </a:spcBef>
            </a:pPr>
            <a:r>
              <a:rPr lang="en-US" sz="2800" dirty="0">
                <a:latin typeface="Arial Narrow" pitchFamily="34" charset="0"/>
              </a:rPr>
              <a:t> For </a:t>
            </a:r>
          </a:p>
          <a:p>
            <a:pPr lvl="3">
              <a:spcBef>
                <a:spcPct val="0"/>
              </a:spcBef>
            </a:pPr>
            <a:r>
              <a:rPr lang="en-US" sz="2800" dirty="0">
                <a:latin typeface="Arial Narrow" pitchFamily="34" charset="0"/>
              </a:rPr>
              <a:t>  Anyone</a:t>
            </a:r>
          </a:p>
          <a:p>
            <a:pPr lvl="3">
              <a:spcBef>
                <a:spcPct val="0"/>
              </a:spcBef>
            </a:pPr>
            <a:r>
              <a:rPr lang="en-US" sz="2800" dirty="0">
                <a:latin typeface="Arial Narrow" pitchFamily="34" charset="0"/>
              </a:rPr>
              <a:t>  Anything</a:t>
            </a:r>
          </a:p>
          <a:p>
            <a:pPr>
              <a:spcBef>
                <a:spcPct val="0"/>
              </a:spcBef>
            </a:pPr>
            <a:r>
              <a:rPr lang="en-US" sz="2800" dirty="0">
                <a:latin typeface="Arial Narrow" pitchFamily="34" charset="0"/>
              </a:rPr>
              <a:t> Be it</a:t>
            </a:r>
          </a:p>
          <a:p>
            <a:pPr lvl="1">
              <a:spcBef>
                <a:spcPct val="0"/>
              </a:spcBef>
            </a:pPr>
            <a:r>
              <a:rPr lang="en-US" dirty="0">
                <a:latin typeface="Arial Narrow" pitchFamily="34" charset="0"/>
              </a:rPr>
              <a:t>	Senior Officers</a:t>
            </a:r>
          </a:p>
          <a:p>
            <a:pPr lvl="1">
              <a:spcBef>
                <a:spcPct val="0"/>
              </a:spcBef>
            </a:pPr>
            <a:r>
              <a:rPr lang="en-US" dirty="0">
                <a:latin typeface="Arial Narrow" pitchFamily="34" charset="0"/>
              </a:rPr>
              <a:t>  Officers of other departments  </a:t>
            </a:r>
          </a:p>
          <a:p>
            <a:pPr lvl="1">
              <a:spcBef>
                <a:spcPct val="0"/>
              </a:spcBef>
            </a:pPr>
            <a:r>
              <a:rPr lang="en-US" dirty="0">
                <a:latin typeface="Arial Narrow" pitchFamily="34" charset="0"/>
              </a:rPr>
              <a:t>  Subordinates</a:t>
            </a:r>
          </a:p>
          <a:p>
            <a:pPr lvl="1">
              <a:spcBef>
                <a:spcPct val="0"/>
              </a:spcBef>
            </a:pPr>
            <a:r>
              <a:rPr lang="en-US" dirty="0">
                <a:latin typeface="Arial Narrow" pitchFamily="34" charset="0"/>
              </a:rPr>
              <a:t>  Public  </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2590800"/>
            <a:ext cx="2514600" cy="1524000"/>
            <a:chOff x="528" y="912"/>
            <a:chExt cx="4848" cy="3024"/>
          </a:xfrm>
        </p:grpSpPr>
        <p:pic>
          <p:nvPicPr>
            <p:cNvPr id="258051" name="Picture 3" descr="j0178196"/>
            <p:cNvPicPr>
              <a:picLocks noChangeAspect="1" noChangeArrowheads="1" noCrop="1"/>
            </p:cNvPicPr>
            <p:nvPr/>
          </p:nvPicPr>
          <p:blipFill>
            <a:blip r:embed="rId2" cstate="print"/>
            <a:srcRect/>
            <a:stretch>
              <a:fillRect/>
            </a:stretch>
          </p:blipFill>
          <p:spPr bwMode="auto">
            <a:xfrm>
              <a:off x="576" y="912"/>
              <a:ext cx="922" cy="742"/>
            </a:xfrm>
            <a:prstGeom prst="rect">
              <a:avLst/>
            </a:prstGeom>
            <a:noFill/>
            <a:ln>
              <a:solidFill>
                <a:schemeClr val="tx1"/>
              </a:solidFill>
            </a:ln>
          </p:spPr>
        </p:pic>
        <p:pic>
          <p:nvPicPr>
            <p:cNvPr id="258052" name="Picture 4" descr="j0178197"/>
            <p:cNvPicPr>
              <a:picLocks noChangeAspect="1" noChangeArrowheads="1" noCrop="1"/>
            </p:cNvPicPr>
            <p:nvPr/>
          </p:nvPicPr>
          <p:blipFill>
            <a:blip r:embed="rId3" cstate="print"/>
            <a:srcRect/>
            <a:stretch>
              <a:fillRect/>
            </a:stretch>
          </p:blipFill>
          <p:spPr bwMode="auto">
            <a:xfrm>
              <a:off x="2016" y="912"/>
              <a:ext cx="816" cy="669"/>
            </a:xfrm>
            <a:prstGeom prst="rect">
              <a:avLst/>
            </a:prstGeom>
            <a:noFill/>
            <a:ln>
              <a:solidFill>
                <a:schemeClr val="tx1"/>
              </a:solidFill>
            </a:ln>
          </p:spPr>
        </p:pic>
        <p:pic>
          <p:nvPicPr>
            <p:cNvPr id="258053" name="Picture 5" descr="j0178197"/>
            <p:cNvPicPr>
              <a:picLocks noChangeAspect="1" noChangeArrowheads="1" noCrop="1"/>
            </p:cNvPicPr>
            <p:nvPr/>
          </p:nvPicPr>
          <p:blipFill>
            <a:blip r:embed="rId3" cstate="print"/>
            <a:srcRect/>
            <a:stretch>
              <a:fillRect/>
            </a:stretch>
          </p:blipFill>
          <p:spPr bwMode="auto">
            <a:xfrm>
              <a:off x="4464" y="960"/>
              <a:ext cx="816" cy="669"/>
            </a:xfrm>
            <a:prstGeom prst="rect">
              <a:avLst/>
            </a:prstGeom>
            <a:noFill/>
            <a:ln>
              <a:solidFill>
                <a:schemeClr val="tx1"/>
              </a:solidFill>
            </a:ln>
          </p:spPr>
        </p:pic>
        <p:pic>
          <p:nvPicPr>
            <p:cNvPr id="258054" name="Picture 6" descr="j0178197"/>
            <p:cNvPicPr>
              <a:picLocks noChangeAspect="1" noChangeArrowheads="1" noCrop="1"/>
            </p:cNvPicPr>
            <p:nvPr/>
          </p:nvPicPr>
          <p:blipFill>
            <a:blip r:embed="rId3" cstate="print"/>
            <a:srcRect/>
            <a:stretch>
              <a:fillRect/>
            </a:stretch>
          </p:blipFill>
          <p:spPr bwMode="auto">
            <a:xfrm>
              <a:off x="4464" y="3120"/>
              <a:ext cx="816" cy="669"/>
            </a:xfrm>
            <a:prstGeom prst="rect">
              <a:avLst/>
            </a:prstGeom>
            <a:noFill/>
            <a:ln>
              <a:solidFill>
                <a:schemeClr val="tx1"/>
              </a:solidFill>
            </a:ln>
          </p:spPr>
        </p:pic>
        <p:pic>
          <p:nvPicPr>
            <p:cNvPr id="258055" name="Picture 7" descr="j0178197"/>
            <p:cNvPicPr>
              <a:picLocks noChangeAspect="1" noChangeArrowheads="1" noCrop="1"/>
            </p:cNvPicPr>
            <p:nvPr/>
          </p:nvPicPr>
          <p:blipFill>
            <a:blip r:embed="rId3" cstate="print"/>
            <a:srcRect/>
            <a:stretch>
              <a:fillRect/>
            </a:stretch>
          </p:blipFill>
          <p:spPr bwMode="auto">
            <a:xfrm>
              <a:off x="2016" y="3120"/>
              <a:ext cx="816" cy="669"/>
            </a:xfrm>
            <a:prstGeom prst="rect">
              <a:avLst/>
            </a:prstGeom>
            <a:noFill/>
            <a:ln>
              <a:solidFill>
                <a:schemeClr val="tx1"/>
              </a:solidFill>
            </a:ln>
          </p:spPr>
        </p:pic>
        <p:pic>
          <p:nvPicPr>
            <p:cNvPr id="258056" name="Picture 8" descr="j0178197"/>
            <p:cNvPicPr>
              <a:picLocks noChangeAspect="1" noChangeArrowheads="1" noCrop="1"/>
            </p:cNvPicPr>
            <p:nvPr/>
          </p:nvPicPr>
          <p:blipFill>
            <a:blip r:embed="rId3" cstate="print"/>
            <a:srcRect/>
            <a:stretch>
              <a:fillRect/>
            </a:stretch>
          </p:blipFill>
          <p:spPr bwMode="auto">
            <a:xfrm>
              <a:off x="528" y="2016"/>
              <a:ext cx="816" cy="669"/>
            </a:xfrm>
            <a:prstGeom prst="rect">
              <a:avLst/>
            </a:prstGeom>
            <a:noFill/>
            <a:ln>
              <a:solidFill>
                <a:schemeClr val="tx1"/>
              </a:solidFill>
            </a:ln>
          </p:spPr>
        </p:pic>
        <p:pic>
          <p:nvPicPr>
            <p:cNvPr id="258057" name="Picture 9" descr="j0178196"/>
            <p:cNvPicPr>
              <a:picLocks noChangeAspect="1" noChangeArrowheads="1" noCrop="1"/>
            </p:cNvPicPr>
            <p:nvPr/>
          </p:nvPicPr>
          <p:blipFill>
            <a:blip r:embed="rId2" cstate="print"/>
            <a:srcRect/>
            <a:stretch>
              <a:fillRect/>
            </a:stretch>
          </p:blipFill>
          <p:spPr bwMode="auto">
            <a:xfrm>
              <a:off x="528" y="3072"/>
              <a:ext cx="922" cy="742"/>
            </a:xfrm>
            <a:prstGeom prst="rect">
              <a:avLst/>
            </a:prstGeom>
            <a:noFill/>
            <a:ln>
              <a:solidFill>
                <a:schemeClr val="tx1"/>
              </a:solidFill>
            </a:ln>
          </p:spPr>
        </p:pic>
        <p:pic>
          <p:nvPicPr>
            <p:cNvPr id="258058" name="Picture 10" descr="j0178196"/>
            <p:cNvPicPr>
              <a:picLocks noChangeAspect="1" noChangeArrowheads="1" noCrop="1"/>
            </p:cNvPicPr>
            <p:nvPr/>
          </p:nvPicPr>
          <p:blipFill>
            <a:blip r:embed="rId2" cstate="print"/>
            <a:srcRect/>
            <a:stretch>
              <a:fillRect/>
            </a:stretch>
          </p:blipFill>
          <p:spPr bwMode="auto">
            <a:xfrm>
              <a:off x="3216" y="3072"/>
              <a:ext cx="922" cy="742"/>
            </a:xfrm>
            <a:prstGeom prst="rect">
              <a:avLst/>
            </a:prstGeom>
            <a:noFill/>
            <a:ln>
              <a:solidFill>
                <a:schemeClr val="tx1"/>
              </a:solidFill>
            </a:ln>
          </p:spPr>
        </p:pic>
        <p:pic>
          <p:nvPicPr>
            <p:cNvPr id="258059" name="Picture 11" descr="j0178196"/>
            <p:cNvPicPr>
              <a:picLocks noChangeAspect="1" noChangeArrowheads="1" noCrop="1"/>
            </p:cNvPicPr>
            <p:nvPr/>
          </p:nvPicPr>
          <p:blipFill>
            <a:blip r:embed="rId2" cstate="print"/>
            <a:srcRect/>
            <a:stretch>
              <a:fillRect/>
            </a:stretch>
          </p:blipFill>
          <p:spPr bwMode="auto">
            <a:xfrm>
              <a:off x="4454" y="2016"/>
              <a:ext cx="922" cy="742"/>
            </a:xfrm>
            <a:prstGeom prst="rect">
              <a:avLst/>
            </a:prstGeom>
            <a:noFill/>
            <a:ln>
              <a:solidFill>
                <a:schemeClr val="tx1"/>
              </a:solidFill>
            </a:ln>
          </p:spPr>
        </p:pic>
        <p:pic>
          <p:nvPicPr>
            <p:cNvPr id="258060" name="Picture 12" descr="j0178196"/>
            <p:cNvPicPr>
              <a:picLocks noChangeAspect="1" noChangeArrowheads="1" noCrop="1"/>
            </p:cNvPicPr>
            <p:nvPr/>
          </p:nvPicPr>
          <p:blipFill>
            <a:blip r:embed="rId2" cstate="print"/>
            <a:srcRect/>
            <a:stretch>
              <a:fillRect/>
            </a:stretch>
          </p:blipFill>
          <p:spPr bwMode="auto">
            <a:xfrm>
              <a:off x="3216" y="912"/>
              <a:ext cx="922" cy="742"/>
            </a:xfrm>
            <a:prstGeom prst="rect">
              <a:avLst/>
            </a:prstGeom>
            <a:noFill/>
            <a:ln>
              <a:solidFill>
                <a:schemeClr val="tx1"/>
              </a:solidFill>
            </a:ln>
          </p:spPr>
        </p:pic>
        <p:pic>
          <p:nvPicPr>
            <p:cNvPr id="258061" name="Picture 13" descr="j0174029"/>
            <p:cNvPicPr>
              <a:picLocks noChangeAspect="1" noChangeArrowheads="1" noCrop="1"/>
            </p:cNvPicPr>
            <p:nvPr/>
          </p:nvPicPr>
          <p:blipFill>
            <a:blip r:embed="rId4" cstate="print"/>
            <a:srcRect/>
            <a:stretch>
              <a:fillRect/>
            </a:stretch>
          </p:blipFill>
          <p:spPr bwMode="auto">
            <a:xfrm>
              <a:off x="2208" y="1920"/>
              <a:ext cx="1344" cy="1014"/>
            </a:xfrm>
            <a:prstGeom prst="rect">
              <a:avLst/>
            </a:prstGeom>
            <a:noFill/>
            <a:ln>
              <a:solidFill>
                <a:schemeClr val="tx1"/>
              </a:solidFill>
            </a:ln>
          </p:spPr>
        </p:pic>
        <p:grpSp>
          <p:nvGrpSpPr>
            <p:cNvPr id="3" name="Group 14"/>
            <p:cNvGrpSpPr>
              <a:grpSpLocks/>
            </p:cNvGrpSpPr>
            <p:nvPr/>
          </p:nvGrpSpPr>
          <p:grpSpPr bwMode="auto">
            <a:xfrm>
              <a:off x="912" y="1584"/>
              <a:ext cx="4032" cy="2352"/>
              <a:chOff x="912" y="1584"/>
              <a:chExt cx="4032" cy="2352"/>
            </a:xfrm>
          </p:grpSpPr>
          <p:sp>
            <p:nvSpPr>
              <p:cNvPr id="258063" name="Line 15"/>
              <p:cNvSpPr>
                <a:spLocks noChangeShapeType="1"/>
              </p:cNvSpPr>
              <p:nvPr/>
            </p:nvSpPr>
            <p:spPr bwMode="auto">
              <a:xfrm>
                <a:off x="912" y="1776"/>
                <a:ext cx="3936" cy="0"/>
              </a:xfrm>
              <a:prstGeom prst="line">
                <a:avLst/>
              </a:prstGeom>
              <a:noFill/>
              <a:ln w="9525">
                <a:solidFill>
                  <a:schemeClr val="tx1"/>
                </a:solidFill>
                <a:round/>
                <a:headEnd/>
                <a:tailEnd/>
              </a:ln>
              <a:effectLst/>
            </p:spPr>
            <p:txBody>
              <a:bodyPr/>
              <a:lstStyle/>
              <a:p>
                <a:endParaRPr lang="en-US" sz="2400">
                  <a:latin typeface="Arial Narrow" pitchFamily="34" charset="0"/>
                </a:endParaRPr>
              </a:p>
            </p:txBody>
          </p:sp>
          <p:sp>
            <p:nvSpPr>
              <p:cNvPr id="258064" name="Line 16"/>
              <p:cNvSpPr>
                <a:spLocks noChangeShapeType="1"/>
              </p:cNvSpPr>
              <p:nvPr/>
            </p:nvSpPr>
            <p:spPr bwMode="auto">
              <a:xfrm flipV="1">
                <a:off x="912" y="1632"/>
                <a:ext cx="0" cy="144"/>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065" name="Line 17"/>
              <p:cNvSpPr>
                <a:spLocks noChangeShapeType="1"/>
              </p:cNvSpPr>
              <p:nvPr/>
            </p:nvSpPr>
            <p:spPr bwMode="auto">
              <a:xfrm flipV="1">
                <a:off x="2352" y="158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066" name="Line 18"/>
              <p:cNvSpPr>
                <a:spLocks noChangeShapeType="1"/>
              </p:cNvSpPr>
              <p:nvPr/>
            </p:nvSpPr>
            <p:spPr bwMode="auto">
              <a:xfrm flipV="1">
                <a:off x="3648" y="158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067" name="Line 19"/>
              <p:cNvSpPr>
                <a:spLocks noChangeShapeType="1"/>
              </p:cNvSpPr>
              <p:nvPr/>
            </p:nvSpPr>
            <p:spPr bwMode="auto">
              <a:xfrm flipV="1">
                <a:off x="4848" y="158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068" name="Line 20"/>
              <p:cNvSpPr>
                <a:spLocks noChangeShapeType="1"/>
              </p:cNvSpPr>
              <p:nvPr/>
            </p:nvSpPr>
            <p:spPr bwMode="auto">
              <a:xfrm>
                <a:off x="2880" y="1776"/>
                <a:ext cx="0" cy="144"/>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069" name="Line 21"/>
              <p:cNvSpPr>
                <a:spLocks noChangeShapeType="1"/>
              </p:cNvSpPr>
              <p:nvPr/>
            </p:nvSpPr>
            <p:spPr bwMode="auto">
              <a:xfrm>
                <a:off x="1008" y="3936"/>
                <a:ext cx="3936" cy="0"/>
              </a:xfrm>
              <a:prstGeom prst="line">
                <a:avLst/>
              </a:prstGeom>
              <a:noFill/>
              <a:ln w="9525">
                <a:solidFill>
                  <a:schemeClr val="tx1"/>
                </a:solidFill>
                <a:round/>
                <a:headEnd/>
                <a:tailEnd/>
              </a:ln>
              <a:effectLst/>
            </p:spPr>
            <p:txBody>
              <a:bodyPr/>
              <a:lstStyle/>
              <a:p>
                <a:endParaRPr lang="en-US" sz="2400">
                  <a:latin typeface="Arial Narrow" pitchFamily="34" charset="0"/>
                </a:endParaRPr>
              </a:p>
            </p:txBody>
          </p:sp>
          <p:sp>
            <p:nvSpPr>
              <p:cNvPr id="258070" name="Line 22"/>
              <p:cNvSpPr>
                <a:spLocks noChangeShapeType="1"/>
              </p:cNvSpPr>
              <p:nvPr/>
            </p:nvSpPr>
            <p:spPr bwMode="auto">
              <a:xfrm flipV="1">
                <a:off x="1008" y="3792"/>
                <a:ext cx="0" cy="144"/>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071" name="Line 23"/>
              <p:cNvSpPr>
                <a:spLocks noChangeShapeType="1"/>
              </p:cNvSpPr>
              <p:nvPr/>
            </p:nvSpPr>
            <p:spPr bwMode="auto">
              <a:xfrm flipV="1">
                <a:off x="2448" y="374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072" name="Line 24"/>
              <p:cNvSpPr>
                <a:spLocks noChangeShapeType="1"/>
              </p:cNvSpPr>
              <p:nvPr/>
            </p:nvSpPr>
            <p:spPr bwMode="auto">
              <a:xfrm flipV="1">
                <a:off x="3744" y="374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073" name="Line 25"/>
              <p:cNvSpPr>
                <a:spLocks noChangeShapeType="1"/>
              </p:cNvSpPr>
              <p:nvPr/>
            </p:nvSpPr>
            <p:spPr bwMode="auto">
              <a:xfrm flipV="1">
                <a:off x="4944" y="374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074" name="Line 26"/>
              <p:cNvSpPr>
                <a:spLocks noChangeShapeType="1"/>
              </p:cNvSpPr>
              <p:nvPr/>
            </p:nvSpPr>
            <p:spPr bwMode="auto">
              <a:xfrm flipV="1">
                <a:off x="2976" y="2928"/>
                <a:ext cx="0" cy="1008"/>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075" name="Line 27"/>
              <p:cNvSpPr>
                <a:spLocks noChangeShapeType="1"/>
              </p:cNvSpPr>
              <p:nvPr/>
            </p:nvSpPr>
            <p:spPr bwMode="auto">
              <a:xfrm>
                <a:off x="1344" y="2496"/>
                <a:ext cx="864" cy="0"/>
              </a:xfrm>
              <a:prstGeom prst="line">
                <a:avLst/>
              </a:prstGeom>
              <a:noFill/>
              <a:ln w="9525">
                <a:solidFill>
                  <a:schemeClr val="tx1"/>
                </a:solidFill>
                <a:round/>
                <a:headEnd type="triangle" w="med" len="med"/>
                <a:tailEnd type="triangle" w="med" len="med"/>
              </a:ln>
              <a:effectLst/>
            </p:spPr>
            <p:txBody>
              <a:bodyPr/>
              <a:lstStyle/>
              <a:p>
                <a:endParaRPr lang="en-US" sz="2400">
                  <a:latin typeface="Arial Narrow" pitchFamily="34" charset="0"/>
                </a:endParaRPr>
              </a:p>
            </p:txBody>
          </p:sp>
          <p:sp>
            <p:nvSpPr>
              <p:cNvPr id="258076" name="Line 28"/>
              <p:cNvSpPr>
                <a:spLocks noChangeShapeType="1"/>
              </p:cNvSpPr>
              <p:nvPr/>
            </p:nvSpPr>
            <p:spPr bwMode="auto">
              <a:xfrm>
                <a:off x="3552" y="2496"/>
                <a:ext cx="864" cy="0"/>
              </a:xfrm>
              <a:prstGeom prst="line">
                <a:avLst/>
              </a:prstGeom>
              <a:noFill/>
              <a:ln w="9525">
                <a:solidFill>
                  <a:schemeClr val="tx1"/>
                </a:solidFill>
                <a:round/>
                <a:headEnd type="triangle" w="med" len="med"/>
                <a:tailEnd type="triangle" w="med" len="med"/>
              </a:ln>
              <a:effectLst/>
            </p:spPr>
            <p:txBody>
              <a:bodyPr/>
              <a:lstStyle/>
              <a:p>
                <a:endParaRPr lang="en-US" sz="2400">
                  <a:latin typeface="Arial Narrow" pitchFamily="34" charset="0"/>
                </a:endParaRPr>
              </a:p>
            </p:txBody>
          </p:sp>
        </p:grpSp>
      </p:grpSp>
      <p:grpSp>
        <p:nvGrpSpPr>
          <p:cNvPr id="4" name="Group 29"/>
          <p:cNvGrpSpPr>
            <a:grpSpLocks/>
          </p:cNvGrpSpPr>
          <p:nvPr/>
        </p:nvGrpSpPr>
        <p:grpSpPr bwMode="auto">
          <a:xfrm>
            <a:off x="3303588" y="914400"/>
            <a:ext cx="3935413" cy="1868488"/>
            <a:chOff x="1659" y="756"/>
            <a:chExt cx="2479" cy="1177"/>
          </a:xfrm>
        </p:grpSpPr>
        <p:grpSp>
          <p:nvGrpSpPr>
            <p:cNvPr id="5" name="Group 30"/>
            <p:cNvGrpSpPr>
              <a:grpSpLocks/>
            </p:cNvGrpSpPr>
            <p:nvPr/>
          </p:nvGrpSpPr>
          <p:grpSpPr bwMode="auto">
            <a:xfrm>
              <a:off x="3201" y="756"/>
              <a:ext cx="937" cy="1030"/>
              <a:chOff x="3201" y="756"/>
              <a:chExt cx="937" cy="1030"/>
            </a:xfrm>
          </p:grpSpPr>
          <p:pic>
            <p:nvPicPr>
              <p:cNvPr id="258079" name="Picture 31" descr="j0172576"/>
              <p:cNvPicPr>
                <a:picLocks noChangeAspect="1" noChangeArrowheads="1" noCrop="1"/>
              </p:cNvPicPr>
              <p:nvPr/>
            </p:nvPicPr>
            <p:blipFill>
              <a:blip r:embed="rId5" cstate="print"/>
              <a:srcRect/>
              <a:stretch>
                <a:fillRect/>
              </a:stretch>
            </p:blipFill>
            <p:spPr bwMode="auto">
              <a:xfrm>
                <a:off x="3216" y="756"/>
                <a:ext cx="922" cy="482"/>
              </a:xfrm>
              <a:prstGeom prst="rect">
                <a:avLst/>
              </a:prstGeom>
              <a:noFill/>
              <a:ln>
                <a:solidFill>
                  <a:schemeClr val="tx1"/>
                </a:solidFill>
              </a:ln>
            </p:spPr>
          </p:pic>
          <p:sp>
            <p:nvSpPr>
              <p:cNvPr id="258080" name="Text Box 32"/>
              <p:cNvSpPr txBox="1">
                <a:spLocks noChangeArrowheads="1"/>
              </p:cNvSpPr>
              <p:nvPr/>
            </p:nvSpPr>
            <p:spPr bwMode="auto">
              <a:xfrm>
                <a:off x="3201" y="1263"/>
                <a:ext cx="905" cy="523"/>
              </a:xfrm>
              <a:prstGeom prst="rect">
                <a:avLst/>
              </a:prstGeom>
              <a:noFill/>
              <a:ln w="9525">
                <a:solidFill>
                  <a:schemeClr val="bg1"/>
                </a:solidFill>
                <a:miter lim="800000"/>
                <a:headEnd/>
                <a:tailEnd/>
              </a:ln>
              <a:effectLst/>
            </p:spPr>
            <p:txBody>
              <a:bodyPr wrap="none">
                <a:spAutoFit/>
              </a:bodyPr>
              <a:lstStyle/>
              <a:p>
                <a:r>
                  <a:rPr lang="en-US" sz="2400">
                    <a:latin typeface="Arial Narrow" pitchFamily="34" charset="0"/>
                  </a:rPr>
                  <a:t>Employees</a:t>
                </a:r>
              </a:p>
              <a:p>
                <a:r>
                  <a:rPr lang="en-US" sz="2400">
                    <a:latin typeface="Arial Narrow" pitchFamily="34" charset="0"/>
                  </a:rPr>
                  <a:t> on tour</a:t>
                </a:r>
              </a:p>
            </p:txBody>
          </p:sp>
        </p:grpSp>
        <p:cxnSp>
          <p:nvCxnSpPr>
            <p:cNvPr id="258081" name="AutoShape 33"/>
            <p:cNvCxnSpPr>
              <a:cxnSpLocks noChangeShapeType="1"/>
              <a:stCxn id="258053" idx="3"/>
            </p:cNvCxnSpPr>
            <p:nvPr/>
          </p:nvCxnSpPr>
          <p:spPr bwMode="auto">
            <a:xfrm flipV="1">
              <a:off x="1659" y="1105"/>
              <a:ext cx="1557" cy="828"/>
            </a:xfrm>
            <a:prstGeom prst="bentConnector3">
              <a:avLst>
                <a:gd name="adj1" fmla="val 50000"/>
              </a:avLst>
            </a:prstGeom>
            <a:noFill/>
            <a:ln w="9525">
              <a:solidFill>
                <a:schemeClr val="tx1"/>
              </a:solidFill>
              <a:miter lim="800000"/>
              <a:headEnd type="triangle" w="med" len="med"/>
              <a:tailEnd type="triangle" w="med" len="med"/>
            </a:ln>
            <a:effectLst/>
          </p:spPr>
        </p:cxnSp>
      </p:grpSp>
      <p:grpSp>
        <p:nvGrpSpPr>
          <p:cNvPr id="6" name="Group 34"/>
          <p:cNvGrpSpPr>
            <a:grpSpLocks/>
          </p:cNvGrpSpPr>
          <p:nvPr/>
        </p:nvGrpSpPr>
        <p:grpSpPr bwMode="auto">
          <a:xfrm>
            <a:off x="3352800" y="2895602"/>
            <a:ext cx="5105400" cy="1552576"/>
            <a:chOff x="2112" y="1824"/>
            <a:chExt cx="3216" cy="978"/>
          </a:xfrm>
        </p:grpSpPr>
        <p:grpSp>
          <p:nvGrpSpPr>
            <p:cNvPr id="7" name="Group 35"/>
            <p:cNvGrpSpPr>
              <a:grpSpLocks/>
            </p:cNvGrpSpPr>
            <p:nvPr/>
          </p:nvGrpSpPr>
          <p:grpSpPr bwMode="auto">
            <a:xfrm>
              <a:off x="4320" y="1824"/>
              <a:ext cx="1008" cy="978"/>
              <a:chOff x="3168" y="1968"/>
              <a:chExt cx="1008" cy="978"/>
            </a:xfrm>
          </p:grpSpPr>
          <p:pic>
            <p:nvPicPr>
              <p:cNvPr id="258084" name="Picture 36" descr="j0173995"/>
              <p:cNvPicPr>
                <a:picLocks noChangeAspect="1" noChangeArrowheads="1" noCrop="1"/>
              </p:cNvPicPr>
              <p:nvPr/>
            </p:nvPicPr>
            <p:blipFill>
              <a:blip r:embed="rId6" cstate="print"/>
              <a:srcRect/>
              <a:stretch>
                <a:fillRect/>
              </a:stretch>
            </p:blipFill>
            <p:spPr bwMode="auto">
              <a:xfrm>
                <a:off x="3168" y="1968"/>
                <a:ext cx="1008" cy="720"/>
              </a:xfrm>
              <a:prstGeom prst="rect">
                <a:avLst/>
              </a:prstGeom>
              <a:noFill/>
              <a:ln>
                <a:solidFill>
                  <a:schemeClr val="tx1"/>
                </a:solidFill>
              </a:ln>
            </p:spPr>
          </p:pic>
          <p:sp>
            <p:nvSpPr>
              <p:cNvPr id="258085" name="Text Box 37"/>
              <p:cNvSpPr txBox="1">
                <a:spLocks noChangeArrowheads="1"/>
              </p:cNvSpPr>
              <p:nvPr/>
            </p:nvSpPr>
            <p:spPr bwMode="auto">
              <a:xfrm>
                <a:off x="3360" y="2655"/>
                <a:ext cx="648" cy="291"/>
              </a:xfrm>
              <a:prstGeom prst="rect">
                <a:avLst/>
              </a:prstGeom>
              <a:noFill/>
              <a:ln w="9525">
                <a:solidFill>
                  <a:schemeClr val="bg1"/>
                </a:solidFill>
                <a:miter lim="800000"/>
                <a:headEnd/>
                <a:tailEnd/>
              </a:ln>
              <a:effectLst/>
            </p:spPr>
            <p:txBody>
              <a:bodyPr wrap="none">
                <a:spAutoFit/>
              </a:bodyPr>
              <a:lstStyle/>
              <a:p>
                <a:r>
                  <a:rPr lang="en-US" sz="2400" dirty="0">
                    <a:latin typeface="Arial Narrow" pitchFamily="34" charset="0"/>
                  </a:rPr>
                  <a:t>Clients </a:t>
                </a:r>
              </a:p>
            </p:txBody>
          </p:sp>
        </p:grpSp>
        <p:cxnSp>
          <p:nvCxnSpPr>
            <p:cNvPr id="258086" name="AutoShape 38"/>
            <p:cNvCxnSpPr>
              <a:cxnSpLocks noChangeShapeType="1"/>
              <a:stCxn id="0" idx="3"/>
              <a:endCxn id="0" idx="1"/>
            </p:cNvCxnSpPr>
            <p:nvPr/>
          </p:nvCxnSpPr>
          <p:spPr bwMode="auto">
            <a:xfrm>
              <a:off x="2112" y="2100"/>
              <a:ext cx="2208" cy="84"/>
            </a:xfrm>
            <a:prstGeom prst="bentConnector3">
              <a:avLst>
                <a:gd name="adj1" fmla="val 50000"/>
              </a:avLst>
            </a:prstGeom>
            <a:noFill/>
            <a:ln w="9525">
              <a:solidFill>
                <a:schemeClr val="tx1"/>
              </a:solidFill>
              <a:miter lim="800000"/>
              <a:headEnd type="triangle" w="med" len="med"/>
              <a:tailEnd type="triangle" w="med" len="med"/>
            </a:ln>
            <a:effectLst/>
          </p:spPr>
        </p:cxnSp>
      </p:grpSp>
      <p:grpSp>
        <p:nvGrpSpPr>
          <p:cNvPr id="8" name="Group 39"/>
          <p:cNvGrpSpPr>
            <a:grpSpLocks/>
          </p:cNvGrpSpPr>
          <p:nvPr/>
        </p:nvGrpSpPr>
        <p:grpSpPr bwMode="auto">
          <a:xfrm>
            <a:off x="1077913" y="4052887"/>
            <a:ext cx="5322888" cy="2728913"/>
            <a:chOff x="919" y="2116"/>
            <a:chExt cx="3353" cy="1719"/>
          </a:xfrm>
        </p:grpSpPr>
        <p:grpSp>
          <p:nvGrpSpPr>
            <p:cNvPr id="9" name="Group 40"/>
            <p:cNvGrpSpPr>
              <a:grpSpLocks/>
            </p:cNvGrpSpPr>
            <p:nvPr/>
          </p:nvGrpSpPr>
          <p:grpSpPr bwMode="auto">
            <a:xfrm>
              <a:off x="2502" y="2592"/>
              <a:ext cx="1770" cy="1243"/>
              <a:chOff x="2502" y="2592"/>
              <a:chExt cx="1770" cy="1243"/>
            </a:xfrm>
          </p:grpSpPr>
          <p:grpSp>
            <p:nvGrpSpPr>
              <p:cNvPr id="10" name="Group 41"/>
              <p:cNvGrpSpPr>
                <a:grpSpLocks/>
              </p:cNvGrpSpPr>
              <p:nvPr/>
            </p:nvGrpSpPr>
            <p:grpSpPr bwMode="auto">
              <a:xfrm>
                <a:off x="2688" y="2592"/>
                <a:ext cx="1584" cy="960"/>
                <a:chOff x="528" y="912"/>
                <a:chExt cx="4848" cy="3024"/>
              </a:xfrm>
            </p:grpSpPr>
            <p:pic>
              <p:nvPicPr>
                <p:cNvPr id="258090" name="Picture 42" descr="j0178196"/>
                <p:cNvPicPr>
                  <a:picLocks noChangeAspect="1" noChangeArrowheads="1" noCrop="1"/>
                </p:cNvPicPr>
                <p:nvPr/>
              </p:nvPicPr>
              <p:blipFill>
                <a:blip r:embed="rId2" cstate="print"/>
                <a:srcRect/>
                <a:stretch>
                  <a:fillRect/>
                </a:stretch>
              </p:blipFill>
              <p:spPr bwMode="auto">
                <a:xfrm>
                  <a:off x="576" y="912"/>
                  <a:ext cx="922" cy="742"/>
                </a:xfrm>
                <a:prstGeom prst="rect">
                  <a:avLst/>
                </a:prstGeom>
                <a:noFill/>
                <a:ln>
                  <a:solidFill>
                    <a:schemeClr val="tx1"/>
                  </a:solidFill>
                </a:ln>
              </p:spPr>
            </p:pic>
            <p:pic>
              <p:nvPicPr>
                <p:cNvPr id="258091" name="Picture 43" descr="j0178197"/>
                <p:cNvPicPr>
                  <a:picLocks noChangeAspect="1" noChangeArrowheads="1" noCrop="1"/>
                </p:cNvPicPr>
                <p:nvPr/>
              </p:nvPicPr>
              <p:blipFill>
                <a:blip r:embed="rId3" cstate="print"/>
                <a:srcRect/>
                <a:stretch>
                  <a:fillRect/>
                </a:stretch>
              </p:blipFill>
              <p:spPr bwMode="auto">
                <a:xfrm>
                  <a:off x="2016" y="912"/>
                  <a:ext cx="816" cy="669"/>
                </a:xfrm>
                <a:prstGeom prst="rect">
                  <a:avLst/>
                </a:prstGeom>
                <a:noFill/>
                <a:ln>
                  <a:solidFill>
                    <a:schemeClr val="tx1"/>
                  </a:solidFill>
                </a:ln>
              </p:spPr>
            </p:pic>
            <p:pic>
              <p:nvPicPr>
                <p:cNvPr id="258092" name="Picture 44" descr="j0178197"/>
                <p:cNvPicPr>
                  <a:picLocks noChangeAspect="1" noChangeArrowheads="1" noCrop="1"/>
                </p:cNvPicPr>
                <p:nvPr/>
              </p:nvPicPr>
              <p:blipFill>
                <a:blip r:embed="rId3" cstate="print"/>
                <a:srcRect/>
                <a:stretch>
                  <a:fillRect/>
                </a:stretch>
              </p:blipFill>
              <p:spPr bwMode="auto">
                <a:xfrm>
                  <a:off x="4464" y="960"/>
                  <a:ext cx="816" cy="669"/>
                </a:xfrm>
                <a:prstGeom prst="rect">
                  <a:avLst/>
                </a:prstGeom>
                <a:noFill/>
                <a:ln>
                  <a:solidFill>
                    <a:schemeClr val="tx1"/>
                  </a:solidFill>
                </a:ln>
              </p:spPr>
            </p:pic>
            <p:pic>
              <p:nvPicPr>
                <p:cNvPr id="258093" name="Picture 45" descr="j0178197"/>
                <p:cNvPicPr>
                  <a:picLocks noChangeAspect="1" noChangeArrowheads="1" noCrop="1"/>
                </p:cNvPicPr>
                <p:nvPr/>
              </p:nvPicPr>
              <p:blipFill>
                <a:blip r:embed="rId3" cstate="print"/>
                <a:srcRect/>
                <a:stretch>
                  <a:fillRect/>
                </a:stretch>
              </p:blipFill>
              <p:spPr bwMode="auto">
                <a:xfrm>
                  <a:off x="4464" y="3120"/>
                  <a:ext cx="816" cy="669"/>
                </a:xfrm>
                <a:prstGeom prst="rect">
                  <a:avLst/>
                </a:prstGeom>
                <a:noFill/>
                <a:ln>
                  <a:solidFill>
                    <a:schemeClr val="tx1"/>
                  </a:solidFill>
                </a:ln>
              </p:spPr>
            </p:pic>
            <p:pic>
              <p:nvPicPr>
                <p:cNvPr id="258094" name="Picture 46" descr="j0178197"/>
                <p:cNvPicPr>
                  <a:picLocks noChangeAspect="1" noChangeArrowheads="1" noCrop="1"/>
                </p:cNvPicPr>
                <p:nvPr/>
              </p:nvPicPr>
              <p:blipFill>
                <a:blip r:embed="rId3" cstate="print"/>
                <a:srcRect/>
                <a:stretch>
                  <a:fillRect/>
                </a:stretch>
              </p:blipFill>
              <p:spPr bwMode="auto">
                <a:xfrm>
                  <a:off x="2016" y="3120"/>
                  <a:ext cx="816" cy="669"/>
                </a:xfrm>
                <a:prstGeom prst="rect">
                  <a:avLst/>
                </a:prstGeom>
                <a:noFill/>
                <a:ln>
                  <a:solidFill>
                    <a:schemeClr val="tx1"/>
                  </a:solidFill>
                </a:ln>
              </p:spPr>
            </p:pic>
            <p:pic>
              <p:nvPicPr>
                <p:cNvPr id="258095" name="Picture 47" descr="j0178197"/>
                <p:cNvPicPr>
                  <a:picLocks noChangeAspect="1" noChangeArrowheads="1" noCrop="1"/>
                </p:cNvPicPr>
                <p:nvPr/>
              </p:nvPicPr>
              <p:blipFill>
                <a:blip r:embed="rId3" cstate="print"/>
                <a:srcRect/>
                <a:stretch>
                  <a:fillRect/>
                </a:stretch>
              </p:blipFill>
              <p:spPr bwMode="auto">
                <a:xfrm>
                  <a:off x="528" y="2016"/>
                  <a:ext cx="816" cy="669"/>
                </a:xfrm>
                <a:prstGeom prst="rect">
                  <a:avLst/>
                </a:prstGeom>
                <a:noFill/>
                <a:ln>
                  <a:solidFill>
                    <a:schemeClr val="tx1"/>
                  </a:solidFill>
                </a:ln>
              </p:spPr>
            </p:pic>
            <p:pic>
              <p:nvPicPr>
                <p:cNvPr id="258096" name="Picture 48" descr="j0178196"/>
                <p:cNvPicPr>
                  <a:picLocks noChangeAspect="1" noChangeArrowheads="1" noCrop="1"/>
                </p:cNvPicPr>
                <p:nvPr/>
              </p:nvPicPr>
              <p:blipFill>
                <a:blip r:embed="rId2" cstate="print"/>
                <a:srcRect/>
                <a:stretch>
                  <a:fillRect/>
                </a:stretch>
              </p:blipFill>
              <p:spPr bwMode="auto">
                <a:xfrm>
                  <a:off x="528" y="3072"/>
                  <a:ext cx="922" cy="742"/>
                </a:xfrm>
                <a:prstGeom prst="rect">
                  <a:avLst/>
                </a:prstGeom>
                <a:noFill/>
                <a:ln>
                  <a:solidFill>
                    <a:schemeClr val="tx1"/>
                  </a:solidFill>
                </a:ln>
              </p:spPr>
            </p:pic>
            <p:pic>
              <p:nvPicPr>
                <p:cNvPr id="258097" name="Picture 49" descr="j0178196"/>
                <p:cNvPicPr>
                  <a:picLocks noChangeAspect="1" noChangeArrowheads="1" noCrop="1"/>
                </p:cNvPicPr>
                <p:nvPr/>
              </p:nvPicPr>
              <p:blipFill>
                <a:blip r:embed="rId2" cstate="print"/>
                <a:srcRect/>
                <a:stretch>
                  <a:fillRect/>
                </a:stretch>
              </p:blipFill>
              <p:spPr bwMode="auto">
                <a:xfrm>
                  <a:off x="3216" y="3072"/>
                  <a:ext cx="922" cy="742"/>
                </a:xfrm>
                <a:prstGeom prst="rect">
                  <a:avLst/>
                </a:prstGeom>
                <a:noFill/>
                <a:ln>
                  <a:solidFill>
                    <a:schemeClr val="tx1"/>
                  </a:solidFill>
                </a:ln>
              </p:spPr>
            </p:pic>
            <p:pic>
              <p:nvPicPr>
                <p:cNvPr id="258098" name="Picture 50" descr="j0178196"/>
                <p:cNvPicPr>
                  <a:picLocks noChangeAspect="1" noChangeArrowheads="1" noCrop="1"/>
                </p:cNvPicPr>
                <p:nvPr/>
              </p:nvPicPr>
              <p:blipFill>
                <a:blip r:embed="rId2" cstate="print"/>
                <a:srcRect/>
                <a:stretch>
                  <a:fillRect/>
                </a:stretch>
              </p:blipFill>
              <p:spPr bwMode="auto">
                <a:xfrm>
                  <a:off x="4454" y="2016"/>
                  <a:ext cx="922" cy="742"/>
                </a:xfrm>
                <a:prstGeom prst="rect">
                  <a:avLst/>
                </a:prstGeom>
                <a:noFill/>
                <a:ln>
                  <a:solidFill>
                    <a:schemeClr val="tx1"/>
                  </a:solidFill>
                </a:ln>
              </p:spPr>
            </p:pic>
            <p:pic>
              <p:nvPicPr>
                <p:cNvPr id="258099" name="Picture 51" descr="j0178196"/>
                <p:cNvPicPr>
                  <a:picLocks noChangeAspect="1" noChangeArrowheads="1" noCrop="1"/>
                </p:cNvPicPr>
                <p:nvPr/>
              </p:nvPicPr>
              <p:blipFill>
                <a:blip r:embed="rId2" cstate="print"/>
                <a:srcRect/>
                <a:stretch>
                  <a:fillRect/>
                </a:stretch>
              </p:blipFill>
              <p:spPr bwMode="auto">
                <a:xfrm>
                  <a:off x="3216" y="912"/>
                  <a:ext cx="922" cy="742"/>
                </a:xfrm>
                <a:prstGeom prst="rect">
                  <a:avLst/>
                </a:prstGeom>
                <a:noFill/>
                <a:ln>
                  <a:solidFill>
                    <a:schemeClr val="tx1"/>
                  </a:solidFill>
                </a:ln>
              </p:spPr>
            </p:pic>
            <p:pic>
              <p:nvPicPr>
                <p:cNvPr id="258100" name="Picture 52" descr="j0174029"/>
                <p:cNvPicPr>
                  <a:picLocks noChangeAspect="1" noChangeArrowheads="1" noCrop="1"/>
                </p:cNvPicPr>
                <p:nvPr/>
              </p:nvPicPr>
              <p:blipFill>
                <a:blip r:embed="rId4" cstate="print"/>
                <a:srcRect/>
                <a:stretch>
                  <a:fillRect/>
                </a:stretch>
              </p:blipFill>
              <p:spPr bwMode="auto">
                <a:xfrm>
                  <a:off x="2208" y="1920"/>
                  <a:ext cx="1344" cy="1014"/>
                </a:xfrm>
                <a:prstGeom prst="rect">
                  <a:avLst/>
                </a:prstGeom>
                <a:noFill/>
                <a:ln>
                  <a:solidFill>
                    <a:schemeClr val="tx1"/>
                  </a:solidFill>
                </a:ln>
              </p:spPr>
            </p:pic>
            <p:grpSp>
              <p:nvGrpSpPr>
                <p:cNvPr id="11" name="Group 53"/>
                <p:cNvGrpSpPr>
                  <a:grpSpLocks/>
                </p:cNvGrpSpPr>
                <p:nvPr/>
              </p:nvGrpSpPr>
              <p:grpSpPr bwMode="auto">
                <a:xfrm>
                  <a:off x="912" y="1584"/>
                  <a:ext cx="4032" cy="2352"/>
                  <a:chOff x="912" y="1584"/>
                  <a:chExt cx="4032" cy="2352"/>
                </a:xfrm>
              </p:grpSpPr>
              <p:sp>
                <p:nvSpPr>
                  <p:cNvPr id="258102" name="Line 54"/>
                  <p:cNvSpPr>
                    <a:spLocks noChangeShapeType="1"/>
                  </p:cNvSpPr>
                  <p:nvPr/>
                </p:nvSpPr>
                <p:spPr bwMode="auto">
                  <a:xfrm>
                    <a:off x="912" y="1776"/>
                    <a:ext cx="3936" cy="0"/>
                  </a:xfrm>
                  <a:prstGeom prst="line">
                    <a:avLst/>
                  </a:prstGeom>
                  <a:noFill/>
                  <a:ln w="9525">
                    <a:solidFill>
                      <a:schemeClr val="tx1"/>
                    </a:solidFill>
                    <a:round/>
                    <a:headEnd/>
                    <a:tailEnd/>
                  </a:ln>
                  <a:effectLst/>
                </p:spPr>
                <p:txBody>
                  <a:bodyPr/>
                  <a:lstStyle/>
                  <a:p>
                    <a:endParaRPr lang="en-US" sz="2400">
                      <a:latin typeface="Arial Narrow" pitchFamily="34" charset="0"/>
                    </a:endParaRPr>
                  </a:p>
                </p:txBody>
              </p:sp>
              <p:sp>
                <p:nvSpPr>
                  <p:cNvPr id="258103" name="Line 55"/>
                  <p:cNvSpPr>
                    <a:spLocks noChangeShapeType="1"/>
                  </p:cNvSpPr>
                  <p:nvPr/>
                </p:nvSpPr>
                <p:spPr bwMode="auto">
                  <a:xfrm flipV="1">
                    <a:off x="912" y="1632"/>
                    <a:ext cx="0" cy="144"/>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104" name="Line 56"/>
                  <p:cNvSpPr>
                    <a:spLocks noChangeShapeType="1"/>
                  </p:cNvSpPr>
                  <p:nvPr/>
                </p:nvSpPr>
                <p:spPr bwMode="auto">
                  <a:xfrm flipV="1">
                    <a:off x="2352" y="158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105" name="Line 57"/>
                  <p:cNvSpPr>
                    <a:spLocks noChangeShapeType="1"/>
                  </p:cNvSpPr>
                  <p:nvPr/>
                </p:nvSpPr>
                <p:spPr bwMode="auto">
                  <a:xfrm flipV="1">
                    <a:off x="3648" y="158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106" name="Line 58"/>
                  <p:cNvSpPr>
                    <a:spLocks noChangeShapeType="1"/>
                  </p:cNvSpPr>
                  <p:nvPr/>
                </p:nvSpPr>
                <p:spPr bwMode="auto">
                  <a:xfrm flipV="1">
                    <a:off x="4848" y="158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107" name="Line 59"/>
                  <p:cNvSpPr>
                    <a:spLocks noChangeShapeType="1"/>
                  </p:cNvSpPr>
                  <p:nvPr/>
                </p:nvSpPr>
                <p:spPr bwMode="auto">
                  <a:xfrm>
                    <a:off x="2880" y="1776"/>
                    <a:ext cx="0" cy="144"/>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108" name="Line 60"/>
                  <p:cNvSpPr>
                    <a:spLocks noChangeShapeType="1"/>
                  </p:cNvSpPr>
                  <p:nvPr/>
                </p:nvSpPr>
                <p:spPr bwMode="auto">
                  <a:xfrm>
                    <a:off x="1008" y="3936"/>
                    <a:ext cx="3936" cy="0"/>
                  </a:xfrm>
                  <a:prstGeom prst="line">
                    <a:avLst/>
                  </a:prstGeom>
                  <a:noFill/>
                  <a:ln w="9525">
                    <a:solidFill>
                      <a:schemeClr val="tx1"/>
                    </a:solidFill>
                    <a:round/>
                    <a:headEnd/>
                    <a:tailEnd/>
                  </a:ln>
                  <a:effectLst/>
                </p:spPr>
                <p:txBody>
                  <a:bodyPr/>
                  <a:lstStyle/>
                  <a:p>
                    <a:endParaRPr lang="en-US" sz="2400">
                      <a:latin typeface="Arial Narrow" pitchFamily="34" charset="0"/>
                    </a:endParaRPr>
                  </a:p>
                </p:txBody>
              </p:sp>
              <p:sp>
                <p:nvSpPr>
                  <p:cNvPr id="258109" name="Line 61"/>
                  <p:cNvSpPr>
                    <a:spLocks noChangeShapeType="1"/>
                  </p:cNvSpPr>
                  <p:nvPr/>
                </p:nvSpPr>
                <p:spPr bwMode="auto">
                  <a:xfrm flipV="1">
                    <a:off x="1008" y="3792"/>
                    <a:ext cx="0" cy="144"/>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110" name="Line 62"/>
                  <p:cNvSpPr>
                    <a:spLocks noChangeShapeType="1"/>
                  </p:cNvSpPr>
                  <p:nvPr/>
                </p:nvSpPr>
                <p:spPr bwMode="auto">
                  <a:xfrm flipV="1">
                    <a:off x="2448" y="374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111" name="Line 63"/>
                  <p:cNvSpPr>
                    <a:spLocks noChangeShapeType="1"/>
                  </p:cNvSpPr>
                  <p:nvPr/>
                </p:nvSpPr>
                <p:spPr bwMode="auto">
                  <a:xfrm flipV="1">
                    <a:off x="3744" y="374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112" name="Line 64"/>
                  <p:cNvSpPr>
                    <a:spLocks noChangeShapeType="1"/>
                  </p:cNvSpPr>
                  <p:nvPr/>
                </p:nvSpPr>
                <p:spPr bwMode="auto">
                  <a:xfrm flipV="1">
                    <a:off x="4944" y="374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113" name="Line 65"/>
                  <p:cNvSpPr>
                    <a:spLocks noChangeShapeType="1"/>
                  </p:cNvSpPr>
                  <p:nvPr/>
                </p:nvSpPr>
                <p:spPr bwMode="auto">
                  <a:xfrm flipV="1">
                    <a:off x="2976" y="2928"/>
                    <a:ext cx="0" cy="1008"/>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258114" name="Line 66"/>
                  <p:cNvSpPr>
                    <a:spLocks noChangeShapeType="1"/>
                  </p:cNvSpPr>
                  <p:nvPr/>
                </p:nvSpPr>
                <p:spPr bwMode="auto">
                  <a:xfrm>
                    <a:off x="1344" y="2496"/>
                    <a:ext cx="864" cy="0"/>
                  </a:xfrm>
                  <a:prstGeom prst="line">
                    <a:avLst/>
                  </a:prstGeom>
                  <a:noFill/>
                  <a:ln w="9525">
                    <a:solidFill>
                      <a:schemeClr val="tx1"/>
                    </a:solidFill>
                    <a:round/>
                    <a:headEnd type="triangle" w="med" len="med"/>
                    <a:tailEnd type="triangle" w="med" len="med"/>
                  </a:ln>
                  <a:effectLst/>
                </p:spPr>
                <p:txBody>
                  <a:bodyPr/>
                  <a:lstStyle/>
                  <a:p>
                    <a:endParaRPr lang="en-US" sz="2400">
                      <a:latin typeface="Arial Narrow" pitchFamily="34" charset="0"/>
                    </a:endParaRPr>
                  </a:p>
                </p:txBody>
              </p:sp>
              <p:sp>
                <p:nvSpPr>
                  <p:cNvPr id="258115" name="Line 67"/>
                  <p:cNvSpPr>
                    <a:spLocks noChangeShapeType="1"/>
                  </p:cNvSpPr>
                  <p:nvPr/>
                </p:nvSpPr>
                <p:spPr bwMode="auto">
                  <a:xfrm>
                    <a:off x="3552" y="2496"/>
                    <a:ext cx="864" cy="0"/>
                  </a:xfrm>
                  <a:prstGeom prst="line">
                    <a:avLst/>
                  </a:prstGeom>
                  <a:noFill/>
                  <a:ln w="9525">
                    <a:solidFill>
                      <a:schemeClr val="tx1"/>
                    </a:solidFill>
                    <a:round/>
                    <a:headEnd type="triangle" w="med" len="med"/>
                    <a:tailEnd type="triangle" w="med" len="med"/>
                  </a:ln>
                  <a:effectLst/>
                </p:spPr>
                <p:txBody>
                  <a:bodyPr/>
                  <a:lstStyle/>
                  <a:p>
                    <a:endParaRPr lang="en-US" sz="2400">
                      <a:latin typeface="Arial Narrow" pitchFamily="34" charset="0"/>
                    </a:endParaRPr>
                  </a:p>
                </p:txBody>
              </p:sp>
            </p:grpSp>
          </p:grpSp>
          <p:sp>
            <p:nvSpPr>
              <p:cNvPr id="258116" name="Text Box 68"/>
              <p:cNvSpPr txBox="1">
                <a:spLocks noChangeArrowheads="1"/>
              </p:cNvSpPr>
              <p:nvPr/>
            </p:nvSpPr>
            <p:spPr bwMode="auto">
              <a:xfrm>
                <a:off x="2502" y="3544"/>
                <a:ext cx="1648" cy="291"/>
              </a:xfrm>
              <a:prstGeom prst="rect">
                <a:avLst/>
              </a:prstGeom>
              <a:solidFill>
                <a:schemeClr val="bg1"/>
              </a:solidFill>
              <a:ln w="9525">
                <a:solidFill>
                  <a:schemeClr val="bg1"/>
                </a:solidFill>
                <a:miter lim="800000"/>
                <a:headEnd/>
                <a:tailEnd/>
              </a:ln>
              <a:effectLst/>
            </p:spPr>
            <p:txBody>
              <a:bodyPr wrap="none">
                <a:spAutoFit/>
              </a:bodyPr>
              <a:lstStyle/>
              <a:p>
                <a:r>
                  <a:rPr lang="en-US" sz="2400">
                    <a:latin typeface="Arial Narrow" pitchFamily="34" charset="0"/>
                  </a:rPr>
                  <a:t>Offices in other towns</a:t>
                </a:r>
              </a:p>
            </p:txBody>
          </p:sp>
        </p:grpSp>
        <p:cxnSp>
          <p:nvCxnSpPr>
            <p:cNvPr id="258117" name="AutoShape 69"/>
            <p:cNvCxnSpPr>
              <a:cxnSpLocks noChangeShapeType="1"/>
              <a:stCxn id="258057" idx="2"/>
            </p:cNvCxnSpPr>
            <p:nvPr/>
          </p:nvCxnSpPr>
          <p:spPr bwMode="auto">
            <a:xfrm rot="16200000" flipH="1">
              <a:off x="1337" y="1698"/>
              <a:ext cx="933" cy="1769"/>
            </a:xfrm>
            <a:prstGeom prst="bentConnector2">
              <a:avLst/>
            </a:prstGeom>
            <a:noFill/>
            <a:ln w="9525">
              <a:solidFill>
                <a:schemeClr val="tx1"/>
              </a:solidFill>
              <a:miter lim="800000"/>
              <a:headEnd type="triangle" w="med" len="med"/>
              <a:tailEnd type="triangle" w="med" len="med"/>
            </a:ln>
            <a:effectLst/>
          </p:spPr>
        </p:cxnSp>
      </p:grpSp>
      <p:sp>
        <p:nvSpPr>
          <p:cNvPr id="258118" name="Text Box 70"/>
          <p:cNvSpPr txBox="1">
            <a:spLocks noChangeArrowheads="1"/>
          </p:cNvSpPr>
          <p:nvPr/>
        </p:nvSpPr>
        <p:spPr bwMode="auto">
          <a:xfrm>
            <a:off x="4507389" y="3119735"/>
            <a:ext cx="902811" cy="461665"/>
          </a:xfrm>
          <a:prstGeom prst="rect">
            <a:avLst/>
          </a:prstGeom>
          <a:solidFill>
            <a:schemeClr val="bg1"/>
          </a:solidFill>
          <a:ln w="9525">
            <a:solidFill>
              <a:schemeClr val="tx1"/>
            </a:solidFill>
            <a:miter lim="800000"/>
            <a:headEnd/>
            <a:tailEnd/>
          </a:ln>
          <a:effectLst/>
        </p:spPr>
        <p:txBody>
          <a:bodyPr wrap="none">
            <a:spAutoFit/>
          </a:bodyPr>
          <a:lstStyle/>
          <a:p>
            <a:r>
              <a:rPr lang="en-US" sz="2400" dirty="0">
                <a:latin typeface="Arial Narrow" pitchFamily="34" charset="0"/>
              </a:rPr>
              <a:t>How ?</a:t>
            </a:r>
          </a:p>
        </p:txBody>
      </p:sp>
      <p:grpSp>
        <p:nvGrpSpPr>
          <p:cNvPr id="12" name="Group 71"/>
          <p:cNvGrpSpPr>
            <a:grpSpLocks/>
          </p:cNvGrpSpPr>
          <p:nvPr/>
        </p:nvGrpSpPr>
        <p:grpSpPr bwMode="auto">
          <a:xfrm>
            <a:off x="4267200" y="2389190"/>
            <a:ext cx="1255713" cy="2308226"/>
            <a:chOff x="2688" y="2703"/>
            <a:chExt cx="791" cy="1454"/>
          </a:xfrm>
        </p:grpSpPr>
        <p:sp>
          <p:nvSpPr>
            <p:cNvPr id="258120" name="Text Box 72"/>
            <p:cNvSpPr txBox="1">
              <a:spLocks noChangeArrowheads="1"/>
            </p:cNvSpPr>
            <p:nvPr/>
          </p:nvSpPr>
          <p:spPr bwMode="auto">
            <a:xfrm>
              <a:off x="2688" y="2703"/>
              <a:ext cx="791" cy="1454"/>
            </a:xfrm>
            <a:prstGeom prst="rect">
              <a:avLst/>
            </a:prstGeom>
            <a:gradFill rotWithShape="0">
              <a:gsLst>
                <a:gs pos="0">
                  <a:srgbClr val="FFFF00"/>
                </a:gs>
                <a:gs pos="100000">
                  <a:srgbClr val="000066"/>
                </a:gs>
              </a:gsLst>
              <a:path path="shape">
                <a:fillToRect l="50000" t="50000" r="50000" b="50000"/>
              </a:path>
            </a:gradFill>
            <a:ln w="9525">
              <a:solidFill>
                <a:schemeClr val="tx1"/>
              </a:solidFill>
              <a:miter lim="800000"/>
              <a:headEnd/>
              <a:tailEnd/>
            </a:ln>
            <a:effectLst/>
          </p:spPr>
          <p:txBody>
            <a:bodyPr wrap="none">
              <a:spAutoFit/>
            </a:bodyPr>
            <a:lstStyle/>
            <a:p>
              <a:endParaRPr lang="en-US" sz="2400">
                <a:solidFill>
                  <a:srgbClr val="FF0000"/>
                </a:solidFill>
                <a:latin typeface="Arial Narrow" pitchFamily="34" charset="0"/>
              </a:endParaRPr>
            </a:p>
            <a:p>
              <a:endParaRPr lang="en-US" sz="2400">
                <a:solidFill>
                  <a:srgbClr val="FF0000"/>
                </a:solidFill>
                <a:latin typeface="Arial Narrow" pitchFamily="34" charset="0"/>
              </a:endParaRPr>
            </a:p>
            <a:p>
              <a:endParaRPr lang="en-US" sz="2400">
                <a:solidFill>
                  <a:srgbClr val="FF0000"/>
                </a:solidFill>
                <a:latin typeface="Arial Narrow" pitchFamily="34" charset="0"/>
              </a:endParaRPr>
            </a:p>
            <a:p>
              <a:endParaRPr lang="en-US" sz="2400">
                <a:solidFill>
                  <a:srgbClr val="FF0000"/>
                </a:solidFill>
                <a:latin typeface="Arial Narrow" pitchFamily="34" charset="0"/>
              </a:endParaRPr>
            </a:p>
            <a:p>
              <a:endParaRPr lang="en-US" sz="2400">
                <a:solidFill>
                  <a:srgbClr val="FF0000"/>
                </a:solidFill>
                <a:latin typeface="Arial Narrow" pitchFamily="34" charset="0"/>
              </a:endParaRPr>
            </a:p>
            <a:p>
              <a:r>
                <a:rPr lang="en-US" sz="2400">
                  <a:solidFill>
                    <a:srgbClr val="FF0000"/>
                  </a:solidFill>
                  <a:latin typeface="Arial Narrow" pitchFamily="34" charset="0"/>
                </a:rPr>
                <a:t> Internet  </a:t>
              </a:r>
            </a:p>
          </p:txBody>
        </p:sp>
        <p:pic>
          <p:nvPicPr>
            <p:cNvPr id="258121" name="Picture 73" descr="j0223769"/>
            <p:cNvPicPr>
              <a:picLocks noChangeAspect="1" noChangeArrowheads="1" noCrop="1"/>
            </p:cNvPicPr>
            <p:nvPr/>
          </p:nvPicPr>
          <p:blipFill>
            <a:blip r:embed="rId7" cstate="print"/>
            <a:srcRect/>
            <a:stretch>
              <a:fillRect/>
            </a:stretch>
          </p:blipFill>
          <p:spPr bwMode="auto">
            <a:xfrm>
              <a:off x="2784" y="2832"/>
              <a:ext cx="677" cy="1037"/>
            </a:xfrm>
            <a:prstGeom prst="rect">
              <a:avLst/>
            </a:prstGeom>
            <a:noFill/>
            <a:ln>
              <a:solidFill>
                <a:schemeClr val="tx1"/>
              </a:solidFill>
            </a:ln>
          </p:spPr>
        </p:pic>
      </p:grpSp>
      <p:sp>
        <p:nvSpPr>
          <p:cNvPr id="258122" name="Rectangle 74"/>
          <p:cNvSpPr>
            <a:spLocks noGrp="1" noChangeArrowheads="1"/>
          </p:cNvSpPr>
          <p:nvPr>
            <p:ph type="title"/>
          </p:nvPr>
        </p:nvSpPr>
        <p:spPr>
          <a:noFill/>
          <a:ln>
            <a:solidFill>
              <a:schemeClr val="bg1"/>
            </a:solidFill>
          </a:ln>
        </p:spPr>
        <p:txBody>
          <a:bodyPr>
            <a:normAutofit/>
          </a:bodyPr>
          <a:lstStyle/>
          <a:p>
            <a:pPr algn="l"/>
            <a:r>
              <a:rPr lang="en-US" sz="3200" b="1" u="sng" dirty="0">
                <a:latin typeface="Arial Narrow" pitchFamily="34" charset="0"/>
              </a:rPr>
              <a:t>The solution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4" presetClass="entr" presetSubtype="16"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p:stCondLst>
                              <p:cond delay="2000"/>
                            </p:stCondLst>
                            <p:childTnLst>
                              <p:par>
                                <p:cTn id="13" presetID="4" presetClass="entr" presetSubtype="16"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par>
                          <p:cTn id="16" fill="hold">
                            <p:stCondLst>
                              <p:cond delay="3500"/>
                            </p:stCondLst>
                            <p:childTnLst>
                              <p:par>
                                <p:cTn id="17" presetID="4" presetClass="entr" presetSubtype="16" fill="hold" grpId="0" nodeType="afterEffect">
                                  <p:stCondLst>
                                    <p:cond delay="1000"/>
                                  </p:stCondLst>
                                  <p:childTnLst>
                                    <p:set>
                                      <p:cBhvr>
                                        <p:cTn id="18" dur="1" fill="hold">
                                          <p:stCondLst>
                                            <p:cond delay="0"/>
                                          </p:stCondLst>
                                        </p:cTn>
                                        <p:tgtEl>
                                          <p:spTgt spid="258118"/>
                                        </p:tgtEl>
                                        <p:attrNameLst>
                                          <p:attrName>style.visibility</p:attrName>
                                        </p:attrNameLst>
                                      </p:cBhvr>
                                      <p:to>
                                        <p:strVal val="visible"/>
                                      </p:to>
                                    </p:set>
                                    <p:animEffect transition="in" filter="box(in)">
                                      <p:cBhvr>
                                        <p:cTn id="19" dur="500"/>
                                        <p:tgtEl>
                                          <p:spTgt spid="258118"/>
                                        </p:tgtEl>
                                      </p:cBhvr>
                                    </p:animEffect>
                                  </p:childTnLst>
                                  <p:subTnLst>
                                    <p:set>
                                      <p:cBhvr override="childStyle">
                                        <p:cTn dur="1" fill="hold" display="0" masterRel="nextClick" afterEffect="1"/>
                                        <p:tgtEl>
                                          <p:spTgt spid="258118"/>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i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118"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685800" y="774700"/>
            <a:ext cx="8458200" cy="954107"/>
          </a:xfrm>
          <a:prstGeom prst="rect">
            <a:avLst/>
          </a:prstGeom>
          <a:noFill/>
          <a:ln w="9525">
            <a:noFill/>
            <a:miter lim="800000"/>
            <a:headEnd/>
            <a:tailEnd/>
          </a:ln>
          <a:effectLst/>
        </p:spPr>
        <p:txBody>
          <a:bodyPr>
            <a:spAutoFit/>
          </a:bodyPr>
          <a:lstStyle/>
          <a:p>
            <a:pPr>
              <a:buClr>
                <a:schemeClr val="tx1"/>
              </a:buClr>
            </a:pPr>
            <a:r>
              <a:rPr lang="en-US" sz="3200" b="1" u="sng" dirty="0">
                <a:latin typeface="Arial Narrow" pitchFamily="34" charset="0"/>
              </a:rPr>
              <a:t>INTERNET </a:t>
            </a:r>
          </a:p>
          <a:p>
            <a:pPr>
              <a:buClr>
                <a:schemeClr val="tx1"/>
              </a:buClr>
              <a:buFont typeface="Wingdings" pitchFamily="2" charset="2"/>
              <a:buChar char="v"/>
            </a:pPr>
            <a:r>
              <a:rPr lang="en-US" sz="2400" dirty="0">
                <a:latin typeface="Arial Narrow" pitchFamily="34" charset="0"/>
              </a:rPr>
              <a:t>  was never designed for what it is being used today</a:t>
            </a:r>
          </a:p>
        </p:txBody>
      </p:sp>
      <p:sp>
        <p:nvSpPr>
          <p:cNvPr id="184323" name="Text Box 3"/>
          <p:cNvSpPr txBox="1">
            <a:spLocks noChangeArrowheads="1"/>
          </p:cNvSpPr>
          <p:nvPr/>
        </p:nvSpPr>
        <p:spPr bwMode="auto">
          <a:xfrm>
            <a:off x="685800" y="2081213"/>
            <a:ext cx="6495561" cy="3134769"/>
          </a:xfrm>
          <a:prstGeom prst="rect">
            <a:avLst/>
          </a:prstGeom>
          <a:noFill/>
          <a:ln w="9525">
            <a:noFill/>
            <a:miter lim="800000"/>
            <a:headEnd/>
            <a:tailEnd/>
          </a:ln>
          <a:effectLst/>
        </p:spPr>
        <p:txBody>
          <a:bodyPr wrap="none">
            <a:spAutoFit/>
          </a:bodyPr>
          <a:lstStyle/>
          <a:p>
            <a:pPr>
              <a:buClr>
                <a:schemeClr val="tx1"/>
              </a:buClr>
              <a:buFont typeface="Wingdings" pitchFamily="2" charset="2"/>
              <a:buChar char="v"/>
            </a:pPr>
            <a:r>
              <a:rPr lang="en-US" sz="2800" dirty="0">
                <a:latin typeface="Arial Narrow" pitchFamily="34" charset="0"/>
              </a:rPr>
              <a:t>  INTERNET was designed for academic use</a:t>
            </a:r>
          </a:p>
          <a:p>
            <a:pPr lvl="1">
              <a:buClr>
                <a:schemeClr val="tx1"/>
              </a:buClr>
              <a:buFont typeface="Wingdings" pitchFamily="2" charset="2"/>
              <a:buChar char="v"/>
            </a:pPr>
            <a:r>
              <a:rPr lang="en-US" sz="2800" dirty="0">
                <a:latin typeface="Arial Narrow" pitchFamily="34" charset="0"/>
              </a:rPr>
              <a:t>    Free exchange of Academic Information</a:t>
            </a:r>
          </a:p>
          <a:p>
            <a:pPr>
              <a:buClr>
                <a:schemeClr val="tx1"/>
              </a:buClr>
              <a:buFont typeface="Wingdings" pitchFamily="2" charset="2"/>
              <a:buChar char="v"/>
            </a:pPr>
            <a:r>
              <a:rPr lang="en-US" sz="2800" dirty="0">
                <a:latin typeface="Arial Narrow" pitchFamily="34" charset="0"/>
              </a:rPr>
              <a:t>  This in itself raised issues of</a:t>
            </a:r>
          </a:p>
          <a:p>
            <a:pPr lvl="1">
              <a:lnSpc>
                <a:spcPct val="50000"/>
              </a:lnSpc>
              <a:spcBef>
                <a:spcPct val="50000"/>
              </a:spcBef>
              <a:buClr>
                <a:schemeClr val="tx1"/>
              </a:buClr>
              <a:buFont typeface="Wingdings" pitchFamily="2" charset="2"/>
              <a:buChar char="v"/>
            </a:pPr>
            <a:r>
              <a:rPr lang="en-US" sz="2800" dirty="0">
                <a:latin typeface="Arial Narrow" pitchFamily="34" charset="0"/>
              </a:rPr>
              <a:t>   Privacy</a:t>
            </a:r>
          </a:p>
          <a:p>
            <a:pPr lvl="1">
              <a:lnSpc>
                <a:spcPct val="50000"/>
              </a:lnSpc>
              <a:spcBef>
                <a:spcPct val="50000"/>
              </a:spcBef>
              <a:buClr>
                <a:schemeClr val="tx1"/>
              </a:buClr>
              <a:buFont typeface="Wingdings" pitchFamily="2" charset="2"/>
              <a:buChar char="v"/>
            </a:pPr>
            <a:r>
              <a:rPr lang="en-US" sz="2800" dirty="0">
                <a:latin typeface="Arial Narrow" pitchFamily="34" charset="0"/>
              </a:rPr>
              <a:t>   Accuracy</a:t>
            </a:r>
          </a:p>
          <a:p>
            <a:pPr lvl="1">
              <a:lnSpc>
                <a:spcPct val="50000"/>
              </a:lnSpc>
              <a:spcBef>
                <a:spcPct val="50000"/>
              </a:spcBef>
              <a:buClr>
                <a:schemeClr val="tx1"/>
              </a:buClr>
              <a:buFont typeface="Wingdings" pitchFamily="2" charset="2"/>
              <a:buChar char="v"/>
            </a:pPr>
            <a:r>
              <a:rPr lang="en-US" sz="2800" dirty="0">
                <a:latin typeface="Arial Narrow" pitchFamily="34" charset="0"/>
              </a:rPr>
              <a:t>   Property</a:t>
            </a:r>
          </a:p>
          <a:p>
            <a:pPr lvl="1">
              <a:lnSpc>
                <a:spcPct val="50000"/>
              </a:lnSpc>
              <a:spcBef>
                <a:spcPct val="50000"/>
              </a:spcBef>
              <a:buClr>
                <a:schemeClr val="tx1"/>
              </a:buClr>
              <a:buFont typeface="Wingdings" pitchFamily="2" charset="2"/>
              <a:buChar char="v"/>
            </a:pPr>
            <a:r>
              <a:rPr lang="en-US" sz="2800" dirty="0">
                <a:latin typeface="Arial Narrow" pitchFamily="34" charset="0"/>
              </a:rPr>
              <a:t>   Accessibility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184323">
                                            <p:txEl>
                                              <p:pRg st="0" end="0"/>
                                            </p:txEl>
                                          </p:spTgt>
                                        </p:tgtEl>
                                        <p:attrNameLst>
                                          <p:attrName>style.visibility</p:attrName>
                                        </p:attrNameLst>
                                      </p:cBhvr>
                                      <p:to>
                                        <p:strVal val="visible"/>
                                      </p:to>
                                    </p:set>
                                    <p:animEffect transition="in" filter="box(in)">
                                      <p:cBhvr>
                                        <p:cTn id="7" dur="500"/>
                                        <p:tgtEl>
                                          <p:spTgt spid="184323">
                                            <p:txEl>
                                              <p:pRg st="0" end="0"/>
                                            </p:txEl>
                                          </p:spTgt>
                                        </p:tgtEl>
                                      </p:cBhvr>
                                    </p:animEffect>
                                  </p:childTnLst>
                                </p:cTn>
                              </p:par>
                              <p:par>
                                <p:cTn id="8" presetID="4" presetClass="entr" presetSubtype="16" fill="hold" grpId="0" nodeType="withEffect">
                                  <p:stCondLst>
                                    <p:cond delay="1000"/>
                                  </p:stCondLst>
                                  <p:childTnLst>
                                    <p:set>
                                      <p:cBhvr>
                                        <p:cTn id="9" dur="1" fill="hold">
                                          <p:stCondLst>
                                            <p:cond delay="0"/>
                                          </p:stCondLst>
                                        </p:cTn>
                                        <p:tgtEl>
                                          <p:spTgt spid="184323">
                                            <p:txEl>
                                              <p:pRg st="1" end="1"/>
                                            </p:txEl>
                                          </p:spTgt>
                                        </p:tgtEl>
                                        <p:attrNameLst>
                                          <p:attrName>style.visibility</p:attrName>
                                        </p:attrNameLst>
                                      </p:cBhvr>
                                      <p:to>
                                        <p:strVal val="visible"/>
                                      </p:to>
                                    </p:set>
                                    <p:animEffect transition="in" filter="box(in)">
                                      <p:cBhvr>
                                        <p:cTn id="10" dur="500"/>
                                        <p:tgtEl>
                                          <p:spTgt spid="184323">
                                            <p:txEl>
                                              <p:pRg st="1" end="1"/>
                                            </p:txEl>
                                          </p:spTgt>
                                        </p:tgtEl>
                                      </p:cBhvr>
                                    </p:animEffect>
                                  </p:childTnLst>
                                </p:cTn>
                              </p:par>
                            </p:childTnLst>
                          </p:cTn>
                        </p:par>
                        <p:par>
                          <p:cTn id="11" fill="hold">
                            <p:stCondLst>
                              <p:cond delay="1500"/>
                            </p:stCondLst>
                            <p:childTnLst>
                              <p:par>
                                <p:cTn id="12" presetID="4" presetClass="entr" presetSubtype="16" fill="hold" grpId="0" nodeType="afterEffect">
                                  <p:stCondLst>
                                    <p:cond delay="1000"/>
                                  </p:stCondLst>
                                  <p:childTnLst>
                                    <p:set>
                                      <p:cBhvr>
                                        <p:cTn id="13" dur="1" fill="hold">
                                          <p:stCondLst>
                                            <p:cond delay="0"/>
                                          </p:stCondLst>
                                        </p:cTn>
                                        <p:tgtEl>
                                          <p:spTgt spid="184323">
                                            <p:txEl>
                                              <p:pRg st="2" end="2"/>
                                            </p:txEl>
                                          </p:spTgt>
                                        </p:tgtEl>
                                        <p:attrNameLst>
                                          <p:attrName>style.visibility</p:attrName>
                                        </p:attrNameLst>
                                      </p:cBhvr>
                                      <p:to>
                                        <p:strVal val="visible"/>
                                      </p:to>
                                    </p:set>
                                    <p:animEffect transition="in" filter="box(in)">
                                      <p:cBhvr>
                                        <p:cTn id="14" dur="500"/>
                                        <p:tgtEl>
                                          <p:spTgt spid="184323">
                                            <p:txEl>
                                              <p:pRg st="2" end="2"/>
                                            </p:txEl>
                                          </p:spTgt>
                                        </p:tgtEl>
                                      </p:cBhvr>
                                    </p:animEffect>
                                  </p:childTnLst>
                                </p:cTn>
                              </p:par>
                              <p:par>
                                <p:cTn id="15" presetID="4" presetClass="entr" presetSubtype="16" fill="hold" grpId="0" nodeType="withEffect">
                                  <p:stCondLst>
                                    <p:cond delay="1000"/>
                                  </p:stCondLst>
                                  <p:childTnLst>
                                    <p:set>
                                      <p:cBhvr>
                                        <p:cTn id="16" dur="1" fill="hold">
                                          <p:stCondLst>
                                            <p:cond delay="0"/>
                                          </p:stCondLst>
                                        </p:cTn>
                                        <p:tgtEl>
                                          <p:spTgt spid="184323">
                                            <p:txEl>
                                              <p:pRg st="3" end="3"/>
                                            </p:txEl>
                                          </p:spTgt>
                                        </p:tgtEl>
                                        <p:attrNameLst>
                                          <p:attrName>style.visibility</p:attrName>
                                        </p:attrNameLst>
                                      </p:cBhvr>
                                      <p:to>
                                        <p:strVal val="visible"/>
                                      </p:to>
                                    </p:set>
                                    <p:animEffect transition="in" filter="box(in)">
                                      <p:cBhvr>
                                        <p:cTn id="17" dur="500"/>
                                        <p:tgtEl>
                                          <p:spTgt spid="184323">
                                            <p:txEl>
                                              <p:pRg st="3" end="3"/>
                                            </p:txEl>
                                          </p:spTgt>
                                        </p:tgtEl>
                                      </p:cBhvr>
                                    </p:animEffect>
                                  </p:childTnLst>
                                </p:cTn>
                              </p:par>
                              <p:par>
                                <p:cTn id="18" presetID="4" presetClass="entr" presetSubtype="16" fill="hold" grpId="0" nodeType="withEffect">
                                  <p:stCondLst>
                                    <p:cond delay="1000"/>
                                  </p:stCondLst>
                                  <p:childTnLst>
                                    <p:set>
                                      <p:cBhvr>
                                        <p:cTn id="19" dur="1" fill="hold">
                                          <p:stCondLst>
                                            <p:cond delay="0"/>
                                          </p:stCondLst>
                                        </p:cTn>
                                        <p:tgtEl>
                                          <p:spTgt spid="184323">
                                            <p:txEl>
                                              <p:pRg st="4" end="4"/>
                                            </p:txEl>
                                          </p:spTgt>
                                        </p:tgtEl>
                                        <p:attrNameLst>
                                          <p:attrName>style.visibility</p:attrName>
                                        </p:attrNameLst>
                                      </p:cBhvr>
                                      <p:to>
                                        <p:strVal val="visible"/>
                                      </p:to>
                                    </p:set>
                                    <p:animEffect transition="in" filter="box(in)">
                                      <p:cBhvr>
                                        <p:cTn id="20" dur="500"/>
                                        <p:tgtEl>
                                          <p:spTgt spid="184323">
                                            <p:txEl>
                                              <p:pRg st="4" end="4"/>
                                            </p:txEl>
                                          </p:spTgt>
                                        </p:tgtEl>
                                      </p:cBhvr>
                                    </p:animEffect>
                                  </p:childTnLst>
                                </p:cTn>
                              </p:par>
                              <p:par>
                                <p:cTn id="21" presetID="4" presetClass="entr" presetSubtype="16" fill="hold" grpId="0" nodeType="withEffect">
                                  <p:stCondLst>
                                    <p:cond delay="1000"/>
                                  </p:stCondLst>
                                  <p:childTnLst>
                                    <p:set>
                                      <p:cBhvr>
                                        <p:cTn id="22" dur="1" fill="hold">
                                          <p:stCondLst>
                                            <p:cond delay="0"/>
                                          </p:stCondLst>
                                        </p:cTn>
                                        <p:tgtEl>
                                          <p:spTgt spid="184323">
                                            <p:txEl>
                                              <p:pRg st="5" end="5"/>
                                            </p:txEl>
                                          </p:spTgt>
                                        </p:tgtEl>
                                        <p:attrNameLst>
                                          <p:attrName>style.visibility</p:attrName>
                                        </p:attrNameLst>
                                      </p:cBhvr>
                                      <p:to>
                                        <p:strVal val="visible"/>
                                      </p:to>
                                    </p:set>
                                    <p:animEffect transition="in" filter="box(in)">
                                      <p:cBhvr>
                                        <p:cTn id="23" dur="500"/>
                                        <p:tgtEl>
                                          <p:spTgt spid="184323">
                                            <p:txEl>
                                              <p:pRg st="5" end="5"/>
                                            </p:txEl>
                                          </p:spTgt>
                                        </p:tgtEl>
                                      </p:cBhvr>
                                    </p:animEffect>
                                  </p:childTnLst>
                                </p:cTn>
                              </p:par>
                              <p:par>
                                <p:cTn id="24" presetID="4" presetClass="entr" presetSubtype="16" fill="hold" grpId="0" nodeType="withEffect">
                                  <p:stCondLst>
                                    <p:cond delay="1000"/>
                                  </p:stCondLst>
                                  <p:childTnLst>
                                    <p:set>
                                      <p:cBhvr>
                                        <p:cTn id="25" dur="1" fill="hold">
                                          <p:stCondLst>
                                            <p:cond delay="0"/>
                                          </p:stCondLst>
                                        </p:cTn>
                                        <p:tgtEl>
                                          <p:spTgt spid="184323">
                                            <p:txEl>
                                              <p:pRg st="6" end="6"/>
                                            </p:txEl>
                                          </p:spTgt>
                                        </p:tgtEl>
                                        <p:attrNameLst>
                                          <p:attrName>style.visibility</p:attrName>
                                        </p:attrNameLst>
                                      </p:cBhvr>
                                      <p:to>
                                        <p:strVal val="visible"/>
                                      </p:to>
                                    </p:set>
                                    <p:animEffect transition="in" filter="box(in)">
                                      <p:cBhvr>
                                        <p:cTn id="26" dur="500"/>
                                        <p:tgtEl>
                                          <p:spTgt spid="1843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autoUpdateAnimBg="0" advAuto="100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normAutofit/>
          </a:bodyPr>
          <a:lstStyle/>
          <a:p>
            <a:pPr algn="l" eaLnBrk="1" hangingPunct="1"/>
            <a:r>
              <a:rPr lang="en-US" sz="3200" b="1" u="sng" dirty="0" smtClean="0">
                <a:latin typeface="Arial Narrow" pitchFamily="34" charset="0"/>
              </a:rPr>
              <a:t>R E Kahn : Philosophy of  INTERNET</a:t>
            </a:r>
          </a:p>
        </p:txBody>
      </p:sp>
      <p:sp>
        <p:nvSpPr>
          <p:cNvPr id="50180" name="Rectangle 3"/>
          <p:cNvSpPr>
            <a:spLocks noGrp="1" noChangeArrowheads="1"/>
          </p:cNvSpPr>
          <p:nvPr>
            <p:ph type="body" idx="1"/>
          </p:nvPr>
        </p:nvSpPr>
        <p:spPr>
          <a:xfrm>
            <a:off x="381000" y="1219200"/>
            <a:ext cx="8763000" cy="5334000"/>
          </a:xfrm>
        </p:spPr>
        <p:txBody>
          <a:bodyPr>
            <a:noAutofit/>
          </a:bodyPr>
          <a:lstStyle/>
          <a:p>
            <a:pPr>
              <a:lnSpc>
                <a:spcPct val="90000"/>
              </a:lnSpc>
              <a:spcBef>
                <a:spcPct val="0"/>
              </a:spcBef>
            </a:pPr>
            <a:r>
              <a:rPr lang="en-US" sz="2800" dirty="0" smtClean="0">
                <a:latin typeface="Arial Narrow" pitchFamily="34" charset="0"/>
              </a:rPr>
              <a:t>Each distinct network would have to stand on its own and no internal changes would be required to any such network to connect to the Internet.</a:t>
            </a:r>
          </a:p>
          <a:p>
            <a:pPr>
              <a:lnSpc>
                <a:spcPct val="90000"/>
              </a:lnSpc>
              <a:spcBef>
                <a:spcPct val="0"/>
              </a:spcBef>
            </a:pPr>
            <a:r>
              <a:rPr lang="en-US" sz="2800" dirty="0" smtClean="0">
                <a:latin typeface="Arial Narrow" pitchFamily="34" charset="0"/>
              </a:rPr>
              <a:t>Communication would be on a best effort basis. If a packet did not make it to the final destination it would shortly be retransmitted from the source.</a:t>
            </a:r>
          </a:p>
          <a:p>
            <a:pPr>
              <a:lnSpc>
                <a:spcPct val="90000"/>
              </a:lnSpc>
              <a:spcBef>
                <a:spcPct val="0"/>
              </a:spcBef>
            </a:pPr>
            <a:r>
              <a:rPr lang="en-US" sz="2800" dirty="0" smtClean="0">
                <a:latin typeface="Arial Narrow" pitchFamily="34" charset="0"/>
              </a:rPr>
              <a:t>Black boxes would be used to connect the networks; these would later be called gateways and routers. There would be no information retained by the gateways about the individual flows of packets passing through them, thereby keeping them simple and avoiding complicated adaptation and recovery from various failure modes.	</a:t>
            </a:r>
            <a:r>
              <a:rPr lang="en-US" sz="2800" b="1" u="sng" dirty="0" smtClean="0">
                <a:latin typeface="Arial Narrow" pitchFamily="34" charset="0"/>
              </a:rPr>
              <a:t>Made Internet unsafe.</a:t>
            </a:r>
            <a:endParaRPr lang="en-US" sz="2800" dirty="0" smtClean="0">
              <a:latin typeface="Arial Narrow" pitchFamily="34" charset="0"/>
            </a:endParaRPr>
          </a:p>
          <a:p>
            <a:pPr>
              <a:lnSpc>
                <a:spcPct val="90000"/>
              </a:lnSpc>
              <a:spcBef>
                <a:spcPct val="0"/>
              </a:spcBef>
            </a:pPr>
            <a:r>
              <a:rPr lang="en-US" sz="2800" dirty="0" smtClean="0">
                <a:latin typeface="Arial Narrow" pitchFamily="34" charset="0"/>
              </a:rPr>
              <a:t>There would be no global control at the operational level.</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4"/>
          <p:cNvSpPr>
            <a:spLocks noChangeArrowheads="1"/>
          </p:cNvSpPr>
          <p:nvPr/>
        </p:nvSpPr>
        <p:spPr bwMode="auto">
          <a:xfrm>
            <a:off x="762000" y="381000"/>
            <a:ext cx="7772400" cy="1981200"/>
          </a:xfrm>
          <a:prstGeom prst="rect">
            <a:avLst/>
          </a:prstGeom>
          <a:noFill/>
          <a:ln w="9525">
            <a:noFill/>
            <a:miter lim="800000"/>
            <a:headEnd/>
            <a:tailEnd/>
          </a:ln>
        </p:spPr>
        <p:txBody>
          <a:bodyPr anchor="ctr"/>
          <a:lstStyle/>
          <a:p>
            <a:r>
              <a:rPr lang="en-US" sz="3200" b="1" u="sng">
                <a:latin typeface="Arial Narrow" pitchFamily="34" charset="0"/>
              </a:rPr>
              <a:t>How Do Computers Communicate …</a:t>
            </a:r>
            <a:br>
              <a:rPr lang="en-US" sz="3200" b="1" u="sng">
                <a:latin typeface="Arial Narrow" pitchFamily="34" charset="0"/>
              </a:rPr>
            </a:br>
            <a:r>
              <a:rPr lang="en-US" sz="3200" b="1" u="sng">
                <a:latin typeface="Arial Narrow" pitchFamily="34" charset="0"/>
              </a:rPr>
              <a:t>OSI Model</a:t>
            </a:r>
          </a:p>
        </p:txBody>
      </p:sp>
      <p:pic>
        <p:nvPicPr>
          <p:cNvPr id="51204" name="Picture 5" descr="j0178196"/>
          <p:cNvPicPr>
            <a:picLocks noChangeAspect="1" noChangeArrowheads="1" noCrop="1"/>
          </p:cNvPicPr>
          <p:nvPr/>
        </p:nvPicPr>
        <p:blipFill>
          <a:blip r:embed="rId2" cstate="print"/>
          <a:srcRect/>
          <a:stretch>
            <a:fillRect/>
          </a:stretch>
        </p:blipFill>
        <p:spPr bwMode="auto">
          <a:xfrm>
            <a:off x="381000" y="2667000"/>
            <a:ext cx="2133600" cy="2024063"/>
          </a:xfrm>
          <a:prstGeom prst="rect">
            <a:avLst/>
          </a:prstGeom>
          <a:noFill/>
          <a:ln w="9525">
            <a:noFill/>
            <a:miter lim="800000"/>
            <a:headEnd/>
            <a:tailEnd/>
          </a:ln>
        </p:spPr>
      </p:pic>
      <p:pic>
        <p:nvPicPr>
          <p:cNvPr id="51205" name="Picture 6" descr="j0178197"/>
          <p:cNvPicPr>
            <a:picLocks noChangeAspect="1" noChangeArrowheads="1" noCrop="1"/>
          </p:cNvPicPr>
          <p:nvPr/>
        </p:nvPicPr>
        <p:blipFill>
          <a:blip r:embed="rId3" cstate="print"/>
          <a:srcRect/>
          <a:stretch>
            <a:fillRect/>
          </a:stretch>
        </p:blipFill>
        <p:spPr bwMode="auto">
          <a:xfrm flipH="1">
            <a:off x="6781800" y="2590800"/>
            <a:ext cx="1809750" cy="1887538"/>
          </a:xfrm>
          <a:prstGeom prst="rect">
            <a:avLst/>
          </a:prstGeom>
          <a:noFill/>
          <a:ln w="9525">
            <a:noFill/>
            <a:miter lim="800000"/>
            <a:headEnd/>
            <a:tailEnd/>
          </a:ln>
        </p:spPr>
      </p:pic>
      <p:grpSp>
        <p:nvGrpSpPr>
          <p:cNvPr id="2" name="Group 7"/>
          <p:cNvGrpSpPr>
            <a:grpSpLocks/>
          </p:cNvGrpSpPr>
          <p:nvPr/>
        </p:nvGrpSpPr>
        <p:grpSpPr bwMode="auto">
          <a:xfrm>
            <a:off x="2514600" y="3810000"/>
            <a:ext cx="914400" cy="304800"/>
            <a:chOff x="1920" y="2400"/>
            <a:chExt cx="576" cy="192"/>
          </a:xfrm>
        </p:grpSpPr>
        <p:sp>
          <p:nvSpPr>
            <p:cNvPr id="51244" name="AutoShape 8"/>
            <p:cNvSpPr>
              <a:spLocks noChangeArrowheads="1"/>
            </p:cNvSpPr>
            <p:nvPr/>
          </p:nvSpPr>
          <p:spPr bwMode="auto">
            <a:xfrm>
              <a:off x="1920" y="2400"/>
              <a:ext cx="576" cy="192"/>
            </a:xfrm>
            <a:prstGeom prst="roundRect">
              <a:avLst>
                <a:gd name="adj" fmla="val 16667"/>
              </a:avLst>
            </a:prstGeom>
            <a:solidFill>
              <a:srgbClr val="FFFF00"/>
            </a:solidFill>
            <a:ln w="9525">
              <a:solidFill>
                <a:schemeClr val="tx1"/>
              </a:solidFill>
              <a:round/>
              <a:headEnd/>
              <a:tailEnd/>
            </a:ln>
          </p:spPr>
          <p:txBody>
            <a:bodyPr wrap="none" anchor="ctr"/>
            <a:lstStyle/>
            <a:p>
              <a:endParaRPr lang="en-US" sz="3200" b="1" u="sng"/>
            </a:p>
          </p:txBody>
        </p:sp>
        <p:sp>
          <p:nvSpPr>
            <p:cNvPr id="51245" name="AutoShape 9"/>
            <p:cNvSpPr>
              <a:spLocks noChangeArrowheads="1"/>
            </p:cNvSpPr>
            <p:nvPr/>
          </p:nvSpPr>
          <p:spPr bwMode="auto">
            <a:xfrm>
              <a:off x="240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sp>
          <p:nvSpPr>
            <p:cNvPr id="51246" name="AutoShape 10"/>
            <p:cNvSpPr>
              <a:spLocks noChangeArrowheads="1"/>
            </p:cNvSpPr>
            <p:nvPr/>
          </p:nvSpPr>
          <p:spPr bwMode="auto">
            <a:xfrm>
              <a:off x="192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grpSp>
      <p:grpSp>
        <p:nvGrpSpPr>
          <p:cNvPr id="3" name="Group 11"/>
          <p:cNvGrpSpPr>
            <a:grpSpLocks/>
          </p:cNvGrpSpPr>
          <p:nvPr/>
        </p:nvGrpSpPr>
        <p:grpSpPr bwMode="auto">
          <a:xfrm>
            <a:off x="3505200" y="3810000"/>
            <a:ext cx="914400" cy="304800"/>
            <a:chOff x="1920" y="2400"/>
            <a:chExt cx="576" cy="192"/>
          </a:xfrm>
        </p:grpSpPr>
        <p:sp>
          <p:nvSpPr>
            <p:cNvPr id="51241" name="AutoShape 12"/>
            <p:cNvSpPr>
              <a:spLocks noChangeArrowheads="1"/>
            </p:cNvSpPr>
            <p:nvPr/>
          </p:nvSpPr>
          <p:spPr bwMode="auto">
            <a:xfrm>
              <a:off x="1920" y="2400"/>
              <a:ext cx="576" cy="192"/>
            </a:xfrm>
            <a:prstGeom prst="roundRect">
              <a:avLst>
                <a:gd name="adj" fmla="val 16667"/>
              </a:avLst>
            </a:prstGeom>
            <a:solidFill>
              <a:srgbClr val="FFFF00"/>
            </a:solidFill>
            <a:ln w="9525">
              <a:solidFill>
                <a:schemeClr val="tx1"/>
              </a:solidFill>
              <a:round/>
              <a:headEnd/>
              <a:tailEnd/>
            </a:ln>
          </p:spPr>
          <p:txBody>
            <a:bodyPr wrap="none" anchor="ctr"/>
            <a:lstStyle/>
            <a:p>
              <a:endParaRPr lang="en-US" sz="3200" b="1" u="sng"/>
            </a:p>
          </p:txBody>
        </p:sp>
        <p:sp>
          <p:nvSpPr>
            <p:cNvPr id="51242" name="AutoShape 13"/>
            <p:cNvSpPr>
              <a:spLocks noChangeArrowheads="1"/>
            </p:cNvSpPr>
            <p:nvPr/>
          </p:nvSpPr>
          <p:spPr bwMode="auto">
            <a:xfrm>
              <a:off x="240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sp>
          <p:nvSpPr>
            <p:cNvPr id="51243" name="AutoShape 14"/>
            <p:cNvSpPr>
              <a:spLocks noChangeArrowheads="1"/>
            </p:cNvSpPr>
            <p:nvPr/>
          </p:nvSpPr>
          <p:spPr bwMode="auto">
            <a:xfrm>
              <a:off x="192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grpSp>
      <p:grpSp>
        <p:nvGrpSpPr>
          <p:cNvPr id="4" name="Group 15"/>
          <p:cNvGrpSpPr>
            <a:grpSpLocks/>
          </p:cNvGrpSpPr>
          <p:nvPr/>
        </p:nvGrpSpPr>
        <p:grpSpPr bwMode="auto">
          <a:xfrm>
            <a:off x="4495800" y="3810000"/>
            <a:ext cx="914400" cy="304800"/>
            <a:chOff x="1920" y="2400"/>
            <a:chExt cx="576" cy="192"/>
          </a:xfrm>
        </p:grpSpPr>
        <p:sp>
          <p:nvSpPr>
            <p:cNvPr id="51238" name="AutoShape 16"/>
            <p:cNvSpPr>
              <a:spLocks noChangeArrowheads="1"/>
            </p:cNvSpPr>
            <p:nvPr/>
          </p:nvSpPr>
          <p:spPr bwMode="auto">
            <a:xfrm>
              <a:off x="1920" y="2400"/>
              <a:ext cx="576" cy="192"/>
            </a:xfrm>
            <a:prstGeom prst="roundRect">
              <a:avLst>
                <a:gd name="adj" fmla="val 16667"/>
              </a:avLst>
            </a:prstGeom>
            <a:solidFill>
              <a:srgbClr val="FFFF00"/>
            </a:solidFill>
            <a:ln w="9525">
              <a:solidFill>
                <a:schemeClr val="tx1"/>
              </a:solidFill>
              <a:round/>
              <a:headEnd/>
              <a:tailEnd/>
            </a:ln>
          </p:spPr>
          <p:txBody>
            <a:bodyPr wrap="none" anchor="ctr"/>
            <a:lstStyle/>
            <a:p>
              <a:endParaRPr lang="en-US" sz="3200" b="1" u="sng"/>
            </a:p>
          </p:txBody>
        </p:sp>
        <p:sp>
          <p:nvSpPr>
            <p:cNvPr id="51239" name="AutoShape 17"/>
            <p:cNvSpPr>
              <a:spLocks noChangeArrowheads="1"/>
            </p:cNvSpPr>
            <p:nvPr/>
          </p:nvSpPr>
          <p:spPr bwMode="auto">
            <a:xfrm>
              <a:off x="240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sp>
          <p:nvSpPr>
            <p:cNvPr id="51240" name="AutoShape 18"/>
            <p:cNvSpPr>
              <a:spLocks noChangeArrowheads="1"/>
            </p:cNvSpPr>
            <p:nvPr/>
          </p:nvSpPr>
          <p:spPr bwMode="auto">
            <a:xfrm>
              <a:off x="192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grpSp>
      <p:grpSp>
        <p:nvGrpSpPr>
          <p:cNvPr id="5" name="Group 19"/>
          <p:cNvGrpSpPr>
            <a:grpSpLocks/>
          </p:cNvGrpSpPr>
          <p:nvPr/>
        </p:nvGrpSpPr>
        <p:grpSpPr bwMode="auto">
          <a:xfrm>
            <a:off x="5486400" y="3810000"/>
            <a:ext cx="914400" cy="304800"/>
            <a:chOff x="1920" y="2400"/>
            <a:chExt cx="576" cy="192"/>
          </a:xfrm>
        </p:grpSpPr>
        <p:sp>
          <p:nvSpPr>
            <p:cNvPr id="51235" name="AutoShape 20"/>
            <p:cNvSpPr>
              <a:spLocks noChangeArrowheads="1"/>
            </p:cNvSpPr>
            <p:nvPr/>
          </p:nvSpPr>
          <p:spPr bwMode="auto">
            <a:xfrm>
              <a:off x="1920" y="2400"/>
              <a:ext cx="576" cy="192"/>
            </a:xfrm>
            <a:prstGeom prst="roundRect">
              <a:avLst>
                <a:gd name="adj" fmla="val 16667"/>
              </a:avLst>
            </a:prstGeom>
            <a:solidFill>
              <a:srgbClr val="FFFF00"/>
            </a:solidFill>
            <a:ln w="9525">
              <a:solidFill>
                <a:schemeClr val="tx1"/>
              </a:solidFill>
              <a:round/>
              <a:headEnd/>
              <a:tailEnd/>
            </a:ln>
          </p:spPr>
          <p:txBody>
            <a:bodyPr wrap="none" anchor="ctr"/>
            <a:lstStyle/>
            <a:p>
              <a:endParaRPr lang="en-US" sz="3200" b="1" u="sng"/>
            </a:p>
          </p:txBody>
        </p:sp>
        <p:sp>
          <p:nvSpPr>
            <p:cNvPr id="51236" name="AutoShape 21"/>
            <p:cNvSpPr>
              <a:spLocks noChangeArrowheads="1"/>
            </p:cNvSpPr>
            <p:nvPr/>
          </p:nvSpPr>
          <p:spPr bwMode="auto">
            <a:xfrm>
              <a:off x="240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sp>
          <p:nvSpPr>
            <p:cNvPr id="51237" name="AutoShape 22"/>
            <p:cNvSpPr>
              <a:spLocks noChangeArrowheads="1"/>
            </p:cNvSpPr>
            <p:nvPr/>
          </p:nvSpPr>
          <p:spPr bwMode="auto">
            <a:xfrm>
              <a:off x="192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grpSp>
      <p:grpSp>
        <p:nvGrpSpPr>
          <p:cNvPr id="6" name="Group 23"/>
          <p:cNvGrpSpPr>
            <a:grpSpLocks/>
          </p:cNvGrpSpPr>
          <p:nvPr/>
        </p:nvGrpSpPr>
        <p:grpSpPr bwMode="auto">
          <a:xfrm>
            <a:off x="6477000" y="3810000"/>
            <a:ext cx="914400" cy="304800"/>
            <a:chOff x="1920" y="2400"/>
            <a:chExt cx="576" cy="192"/>
          </a:xfrm>
        </p:grpSpPr>
        <p:sp>
          <p:nvSpPr>
            <p:cNvPr id="51232" name="AutoShape 24"/>
            <p:cNvSpPr>
              <a:spLocks noChangeArrowheads="1"/>
            </p:cNvSpPr>
            <p:nvPr/>
          </p:nvSpPr>
          <p:spPr bwMode="auto">
            <a:xfrm>
              <a:off x="1920" y="2400"/>
              <a:ext cx="576" cy="192"/>
            </a:xfrm>
            <a:prstGeom prst="roundRect">
              <a:avLst>
                <a:gd name="adj" fmla="val 16667"/>
              </a:avLst>
            </a:prstGeom>
            <a:solidFill>
              <a:srgbClr val="FFFF00"/>
            </a:solidFill>
            <a:ln w="9525">
              <a:solidFill>
                <a:schemeClr val="tx1"/>
              </a:solidFill>
              <a:round/>
              <a:headEnd/>
              <a:tailEnd/>
            </a:ln>
          </p:spPr>
          <p:txBody>
            <a:bodyPr wrap="none" anchor="ctr"/>
            <a:lstStyle/>
            <a:p>
              <a:endParaRPr lang="en-US" sz="3200" b="1" u="sng"/>
            </a:p>
          </p:txBody>
        </p:sp>
        <p:sp>
          <p:nvSpPr>
            <p:cNvPr id="51233" name="AutoShape 25"/>
            <p:cNvSpPr>
              <a:spLocks noChangeArrowheads="1"/>
            </p:cNvSpPr>
            <p:nvPr/>
          </p:nvSpPr>
          <p:spPr bwMode="auto">
            <a:xfrm>
              <a:off x="240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sp>
          <p:nvSpPr>
            <p:cNvPr id="51234" name="AutoShape 26"/>
            <p:cNvSpPr>
              <a:spLocks noChangeArrowheads="1"/>
            </p:cNvSpPr>
            <p:nvPr/>
          </p:nvSpPr>
          <p:spPr bwMode="auto">
            <a:xfrm>
              <a:off x="192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grpSp>
      <p:grpSp>
        <p:nvGrpSpPr>
          <p:cNvPr id="7" name="Group 27"/>
          <p:cNvGrpSpPr>
            <a:grpSpLocks/>
          </p:cNvGrpSpPr>
          <p:nvPr/>
        </p:nvGrpSpPr>
        <p:grpSpPr bwMode="auto">
          <a:xfrm>
            <a:off x="6477000" y="3810000"/>
            <a:ext cx="914400" cy="304800"/>
            <a:chOff x="1920" y="2400"/>
            <a:chExt cx="576" cy="192"/>
          </a:xfrm>
        </p:grpSpPr>
        <p:sp>
          <p:nvSpPr>
            <p:cNvPr id="51229" name="AutoShape 28"/>
            <p:cNvSpPr>
              <a:spLocks noChangeArrowheads="1"/>
            </p:cNvSpPr>
            <p:nvPr/>
          </p:nvSpPr>
          <p:spPr bwMode="auto">
            <a:xfrm>
              <a:off x="1920" y="2400"/>
              <a:ext cx="576" cy="19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sz="3200" b="1" u="sng"/>
            </a:p>
          </p:txBody>
        </p:sp>
        <p:sp>
          <p:nvSpPr>
            <p:cNvPr id="51230" name="AutoShape 29"/>
            <p:cNvSpPr>
              <a:spLocks noChangeArrowheads="1"/>
            </p:cNvSpPr>
            <p:nvPr/>
          </p:nvSpPr>
          <p:spPr bwMode="auto">
            <a:xfrm>
              <a:off x="240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sp>
          <p:nvSpPr>
            <p:cNvPr id="51231" name="AutoShape 30"/>
            <p:cNvSpPr>
              <a:spLocks noChangeArrowheads="1"/>
            </p:cNvSpPr>
            <p:nvPr/>
          </p:nvSpPr>
          <p:spPr bwMode="auto">
            <a:xfrm>
              <a:off x="192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grpSp>
      <p:grpSp>
        <p:nvGrpSpPr>
          <p:cNvPr id="8" name="Group 31"/>
          <p:cNvGrpSpPr>
            <a:grpSpLocks/>
          </p:cNvGrpSpPr>
          <p:nvPr/>
        </p:nvGrpSpPr>
        <p:grpSpPr bwMode="auto">
          <a:xfrm>
            <a:off x="5486400" y="3810000"/>
            <a:ext cx="914400" cy="304800"/>
            <a:chOff x="1920" y="2400"/>
            <a:chExt cx="576" cy="192"/>
          </a:xfrm>
        </p:grpSpPr>
        <p:sp>
          <p:nvSpPr>
            <p:cNvPr id="51226" name="AutoShape 32"/>
            <p:cNvSpPr>
              <a:spLocks noChangeArrowheads="1"/>
            </p:cNvSpPr>
            <p:nvPr/>
          </p:nvSpPr>
          <p:spPr bwMode="auto">
            <a:xfrm>
              <a:off x="1920" y="2400"/>
              <a:ext cx="576" cy="19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sz="3200" b="1" u="sng"/>
            </a:p>
          </p:txBody>
        </p:sp>
        <p:sp>
          <p:nvSpPr>
            <p:cNvPr id="51227" name="AutoShape 33"/>
            <p:cNvSpPr>
              <a:spLocks noChangeArrowheads="1"/>
            </p:cNvSpPr>
            <p:nvPr/>
          </p:nvSpPr>
          <p:spPr bwMode="auto">
            <a:xfrm>
              <a:off x="240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sp>
          <p:nvSpPr>
            <p:cNvPr id="51228" name="AutoShape 34"/>
            <p:cNvSpPr>
              <a:spLocks noChangeArrowheads="1"/>
            </p:cNvSpPr>
            <p:nvPr/>
          </p:nvSpPr>
          <p:spPr bwMode="auto">
            <a:xfrm>
              <a:off x="192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grpSp>
      <p:grpSp>
        <p:nvGrpSpPr>
          <p:cNvPr id="9" name="Group 35"/>
          <p:cNvGrpSpPr>
            <a:grpSpLocks/>
          </p:cNvGrpSpPr>
          <p:nvPr/>
        </p:nvGrpSpPr>
        <p:grpSpPr bwMode="auto">
          <a:xfrm>
            <a:off x="4495800" y="3810000"/>
            <a:ext cx="914400" cy="304800"/>
            <a:chOff x="1920" y="2400"/>
            <a:chExt cx="576" cy="192"/>
          </a:xfrm>
        </p:grpSpPr>
        <p:sp>
          <p:nvSpPr>
            <p:cNvPr id="51223" name="AutoShape 36"/>
            <p:cNvSpPr>
              <a:spLocks noChangeArrowheads="1"/>
            </p:cNvSpPr>
            <p:nvPr/>
          </p:nvSpPr>
          <p:spPr bwMode="auto">
            <a:xfrm>
              <a:off x="1920" y="2400"/>
              <a:ext cx="576" cy="19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sz="3200" b="1" u="sng"/>
            </a:p>
          </p:txBody>
        </p:sp>
        <p:sp>
          <p:nvSpPr>
            <p:cNvPr id="51224" name="AutoShape 37"/>
            <p:cNvSpPr>
              <a:spLocks noChangeArrowheads="1"/>
            </p:cNvSpPr>
            <p:nvPr/>
          </p:nvSpPr>
          <p:spPr bwMode="auto">
            <a:xfrm>
              <a:off x="240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sp>
          <p:nvSpPr>
            <p:cNvPr id="51225" name="AutoShape 38"/>
            <p:cNvSpPr>
              <a:spLocks noChangeArrowheads="1"/>
            </p:cNvSpPr>
            <p:nvPr/>
          </p:nvSpPr>
          <p:spPr bwMode="auto">
            <a:xfrm>
              <a:off x="192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grpSp>
      <p:grpSp>
        <p:nvGrpSpPr>
          <p:cNvPr id="10" name="Group 39"/>
          <p:cNvGrpSpPr>
            <a:grpSpLocks/>
          </p:cNvGrpSpPr>
          <p:nvPr/>
        </p:nvGrpSpPr>
        <p:grpSpPr bwMode="auto">
          <a:xfrm>
            <a:off x="3505200" y="3810000"/>
            <a:ext cx="914400" cy="304800"/>
            <a:chOff x="1920" y="2400"/>
            <a:chExt cx="576" cy="192"/>
          </a:xfrm>
        </p:grpSpPr>
        <p:sp>
          <p:nvSpPr>
            <p:cNvPr id="51220" name="AutoShape 40"/>
            <p:cNvSpPr>
              <a:spLocks noChangeArrowheads="1"/>
            </p:cNvSpPr>
            <p:nvPr/>
          </p:nvSpPr>
          <p:spPr bwMode="auto">
            <a:xfrm>
              <a:off x="1920" y="2400"/>
              <a:ext cx="576" cy="19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sz="3200" b="1" u="sng"/>
            </a:p>
          </p:txBody>
        </p:sp>
        <p:sp>
          <p:nvSpPr>
            <p:cNvPr id="51221" name="AutoShape 41"/>
            <p:cNvSpPr>
              <a:spLocks noChangeArrowheads="1"/>
            </p:cNvSpPr>
            <p:nvPr/>
          </p:nvSpPr>
          <p:spPr bwMode="auto">
            <a:xfrm>
              <a:off x="240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sp>
          <p:nvSpPr>
            <p:cNvPr id="51222" name="AutoShape 42"/>
            <p:cNvSpPr>
              <a:spLocks noChangeArrowheads="1"/>
            </p:cNvSpPr>
            <p:nvPr/>
          </p:nvSpPr>
          <p:spPr bwMode="auto">
            <a:xfrm>
              <a:off x="192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grpSp>
      <p:grpSp>
        <p:nvGrpSpPr>
          <p:cNvPr id="11" name="Group 43"/>
          <p:cNvGrpSpPr>
            <a:grpSpLocks/>
          </p:cNvGrpSpPr>
          <p:nvPr/>
        </p:nvGrpSpPr>
        <p:grpSpPr bwMode="auto">
          <a:xfrm>
            <a:off x="2514600" y="3810000"/>
            <a:ext cx="914400" cy="304800"/>
            <a:chOff x="1920" y="2400"/>
            <a:chExt cx="576" cy="192"/>
          </a:xfrm>
        </p:grpSpPr>
        <p:sp>
          <p:nvSpPr>
            <p:cNvPr id="51217" name="AutoShape 44"/>
            <p:cNvSpPr>
              <a:spLocks noChangeArrowheads="1"/>
            </p:cNvSpPr>
            <p:nvPr/>
          </p:nvSpPr>
          <p:spPr bwMode="auto">
            <a:xfrm>
              <a:off x="1920" y="2400"/>
              <a:ext cx="576" cy="19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sz="3200" b="1" u="sng"/>
            </a:p>
          </p:txBody>
        </p:sp>
        <p:sp>
          <p:nvSpPr>
            <p:cNvPr id="51218" name="AutoShape 45"/>
            <p:cNvSpPr>
              <a:spLocks noChangeArrowheads="1"/>
            </p:cNvSpPr>
            <p:nvPr/>
          </p:nvSpPr>
          <p:spPr bwMode="auto">
            <a:xfrm>
              <a:off x="240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sp>
          <p:nvSpPr>
            <p:cNvPr id="51219" name="AutoShape 46"/>
            <p:cNvSpPr>
              <a:spLocks noChangeArrowheads="1"/>
            </p:cNvSpPr>
            <p:nvPr/>
          </p:nvSpPr>
          <p:spPr bwMode="auto">
            <a:xfrm>
              <a:off x="192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grpSp>
      <p:sp>
        <p:nvSpPr>
          <p:cNvPr id="521263" name="Text Box 47"/>
          <p:cNvSpPr txBox="1">
            <a:spLocks noChangeArrowheads="1"/>
          </p:cNvSpPr>
          <p:nvPr/>
        </p:nvSpPr>
        <p:spPr bwMode="auto">
          <a:xfrm>
            <a:off x="3962400" y="2711450"/>
            <a:ext cx="1356462" cy="2646878"/>
          </a:xfrm>
          <a:prstGeom prst="rect">
            <a:avLst/>
          </a:prstGeom>
          <a:noFill/>
          <a:ln w="9525">
            <a:noFill/>
            <a:miter lim="800000"/>
            <a:headEnd/>
            <a:tailEnd/>
          </a:ln>
        </p:spPr>
        <p:txBody>
          <a:bodyPr wrap="none">
            <a:spAutoFit/>
          </a:bodyPr>
          <a:lstStyle/>
          <a:p>
            <a:r>
              <a:rPr lang="en-US" sz="16600" b="1" dirty="0"/>
              <a:t>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13" fill="hold">
                            <p:stCondLst>
                              <p:cond delay="500"/>
                            </p:stCondLst>
                            <p:childTnLst>
                              <p:par>
                                <p:cTn id="14" presetID="4" presetClass="entr" presetSubtype="16"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17" fill="hold">
                            <p:stCondLst>
                              <p:cond delay="1500"/>
                            </p:stCondLst>
                            <p:childTnLst>
                              <p:par>
                                <p:cTn id="18" presetID="4"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21" fill="hold">
                            <p:stCondLst>
                              <p:cond delay="2000"/>
                            </p:stCondLst>
                            <p:childTnLst>
                              <p:par>
                                <p:cTn id="22" presetID="4" presetClass="entr" presetSubtype="16" fill="hold" nodeType="after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ox(in)">
                                      <p:cBhvr>
                                        <p:cTn id="29"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35" presetID="4" presetClass="entr" presetSubtype="16" fill="hold" nodeType="withEffect">
                                  <p:stCondLst>
                                    <p:cond delay="50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par>
                          <p:cTn id="38" fill="hold">
                            <p:stCondLst>
                              <p:cond delay="1000"/>
                            </p:stCondLst>
                            <p:childTnLst>
                              <p:par>
                                <p:cTn id="39" presetID="4" presetClass="entr" presetSubtype="16" fill="hold" nodeType="after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box(in)">
                                      <p:cBhvr>
                                        <p:cTn id="41"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42" fill="hold">
                            <p:stCondLst>
                              <p:cond delay="2000"/>
                            </p:stCondLst>
                            <p:childTnLst>
                              <p:par>
                                <p:cTn id="43" presetID="4" presetClass="entr" presetSubtype="16" fill="hold" nodeType="afterEffect">
                                  <p:stCondLst>
                                    <p:cond delay="500"/>
                                  </p:stCondLst>
                                  <p:childTnLst>
                                    <p:set>
                                      <p:cBhvr>
                                        <p:cTn id="44" dur="1" fill="hold">
                                          <p:stCondLst>
                                            <p:cond delay="0"/>
                                          </p:stCondLst>
                                        </p:cTn>
                                        <p:tgtEl>
                                          <p:spTgt spid="11"/>
                                        </p:tgtEl>
                                        <p:attrNameLst>
                                          <p:attrName>style.visibility</p:attrName>
                                        </p:attrNameLst>
                                      </p:cBhvr>
                                      <p:to>
                                        <p:strVal val="visible"/>
                                      </p:to>
                                    </p:set>
                                    <p:animEffect transition="in" filter="box(in)">
                                      <p:cBhvr>
                                        <p:cTn id="45" dur="500"/>
                                        <p:tgtEl>
                                          <p:spTgt spid="11"/>
                                        </p:tgtEl>
                                      </p:cBhvr>
                                    </p:animEffect>
                                  </p:childTnLst>
                                </p:cTn>
                              </p:par>
                            </p:childTnLst>
                          </p:cTn>
                        </p:par>
                        <p:par>
                          <p:cTn id="46" fill="hold">
                            <p:stCondLst>
                              <p:cond delay="3000"/>
                            </p:stCondLst>
                            <p:childTnLst>
                              <p:par>
                                <p:cTn id="47" presetID="4" presetClass="entr" presetSubtype="16" fill="hold" grpId="0" nodeType="afterEffect">
                                  <p:stCondLst>
                                    <p:cond delay="2000"/>
                                  </p:stCondLst>
                                  <p:childTnLst>
                                    <p:set>
                                      <p:cBhvr>
                                        <p:cTn id="48" dur="1" fill="hold">
                                          <p:stCondLst>
                                            <p:cond delay="0"/>
                                          </p:stCondLst>
                                        </p:cTn>
                                        <p:tgtEl>
                                          <p:spTgt spid="521263"/>
                                        </p:tgtEl>
                                        <p:attrNameLst>
                                          <p:attrName>style.visibility</p:attrName>
                                        </p:attrNameLst>
                                      </p:cBhvr>
                                      <p:to>
                                        <p:strVal val="visible"/>
                                      </p:to>
                                    </p:set>
                                    <p:animEffect transition="in" filter="box(in)">
                                      <p:cBhvr>
                                        <p:cTn id="49" dur="500"/>
                                        <p:tgtEl>
                                          <p:spTgt spid="521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6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normAutofit/>
          </a:bodyPr>
          <a:lstStyle/>
          <a:p>
            <a:pPr algn="l" eaLnBrk="1" hangingPunct="1"/>
            <a:r>
              <a:rPr lang="en-US" sz="3200" b="1" u="sng" dirty="0" smtClean="0">
                <a:latin typeface="Arial Narrow" pitchFamily="34" charset="0"/>
              </a:rPr>
              <a:t>Packet Switching</a:t>
            </a:r>
          </a:p>
        </p:txBody>
      </p:sp>
      <p:sp>
        <p:nvSpPr>
          <p:cNvPr id="52228" name="computr3"/>
          <p:cNvSpPr>
            <a:spLocks noEditPoints="1" noChangeArrowheads="1"/>
          </p:cNvSpPr>
          <p:nvPr/>
        </p:nvSpPr>
        <p:spPr bwMode="auto">
          <a:xfrm>
            <a:off x="7162800" y="4495800"/>
            <a:ext cx="1295400" cy="1066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gradFill rotWithShape="0">
            <a:gsLst>
              <a:gs pos="0">
                <a:srgbClr val="FFFFFF"/>
              </a:gs>
              <a:gs pos="100000">
                <a:srgbClr val="FFFF00"/>
              </a:gs>
            </a:gsLst>
            <a:path path="rect">
              <a:fillToRect l="50000" t="50000" r="50000" b="50000"/>
            </a:path>
          </a:gradFill>
          <a:ln w="9525">
            <a:solidFill>
              <a:srgbClr val="000000"/>
            </a:solidFill>
            <a:miter lim="800000"/>
            <a:headEnd/>
            <a:tailEnd/>
          </a:ln>
        </p:spPr>
        <p:txBody>
          <a:bodyPr/>
          <a:lstStyle/>
          <a:p>
            <a:endParaRPr lang="en-US"/>
          </a:p>
        </p:txBody>
      </p:sp>
      <p:sp>
        <p:nvSpPr>
          <p:cNvPr id="52229" name="computr2"/>
          <p:cNvSpPr>
            <a:spLocks noEditPoints="1" noChangeArrowheads="1"/>
          </p:cNvSpPr>
          <p:nvPr/>
        </p:nvSpPr>
        <p:spPr bwMode="auto">
          <a:xfrm>
            <a:off x="762000" y="2514600"/>
            <a:ext cx="1143000" cy="10668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gradFill rotWithShape="0">
            <a:gsLst>
              <a:gs pos="0">
                <a:srgbClr val="FFFFFF"/>
              </a:gs>
              <a:gs pos="100000">
                <a:srgbClr val="00FF00"/>
              </a:gs>
            </a:gsLst>
            <a:path path="rect">
              <a:fillToRect l="50000" t="50000" r="50000" b="50000"/>
            </a:path>
          </a:gradFill>
          <a:ln w="9525">
            <a:solidFill>
              <a:srgbClr val="000000"/>
            </a:solidFill>
            <a:miter lim="800000"/>
            <a:headEnd/>
            <a:tailEnd/>
          </a:ln>
        </p:spPr>
        <p:txBody>
          <a:bodyPr/>
          <a:lstStyle/>
          <a:p>
            <a:endParaRPr lang="en-US"/>
          </a:p>
        </p:txBody>
      </p:sp>
      <p:cxnSp>
        <p:nvCxnSpPr>
          <p:cNvPr id="491525" name="AutoShape 5"/>
          <p:cNvCxnSpPr>
            <a:cxnSpLocks noChangeShapeType="1"/>
            <a:stCxn id="52229" idx="7"/>
            <a:endCxn id="52228" idx="0"/>
          </p:cNvCxnSpPr>
          <p:nvPr/>
        </p:nvCxnSpPr>
        <p:spPr bwMode="auto">
          <a:xfrm>
            <a:off x="1679575" y="2801938"/>
            <a:ext cx="5483225" cy="2227262"/>
          </a:xfrm>
          <a:prstGeom prst="bentConnector3">
            <a:avLst>
              <a:gd name="adj1" fmla="val 52056"/>
            </a:avLst>
          </a:prstGeom>
          <a:noFill/>
          <a:ln w="38100">
            <a:solidFill>
              <a:srgbClr val="FF0000"/>
            </a:solidFill>
            <a:miter lim="800000"/>
            <a:headEnd/>
            <a:tailEnd type="triangle" w="med" len="med"/>
          </a:ln>
        </p:spPr>
      </p:cxnSp>
      <p:sp>
        <p:nvSpPr>
          <p:cNvPr id="491526" name="Rectangle 6"/>
          <p:cNvSpPr>
            <a:spLocks noChangeArrowheads="1"/>
          </p:cNvSpPr>
          <p:nvPr/>
        </p:nvSpPr>
        <p:spPr bwMode="auto">
          <a:xfrm>
            <a:off x="2057400" y="1905000"/>
            <a:ext cx="1828800" cy="3200400"/>
          </a:xfrm>
          <a:prstGeom prst="rect">
            <a:avLst/>
          </a:prstGeom>
          <a:gradFill rotWithShape="0">
            <a:gsLst>
              <a:gs pos="0">
                <a:schemeClr val="bg1"/>
              </a:gs>
              <a:gs pos="100000">
                <a:srgbClr val="00FF00"/>
              </a:gs>
            </a:gsLst>
            <a:path path="shape">
              <a:fillToRect l="50000" t="50000" r="50000" b="50000"/>
            </a:path>
          </a:gradFill>
          <a:ln w="9525">
            <a:solidFill>
              <a:schemeClr val="tx1"/>
            </a:solidFill>
            <a:miter lim="800000"/>
            <a:headEnd/>
            <a:tailEnd/>
          </a:ln>
        </p:spPr>
        <p:txBody>
          <a:bodyPr wrap="none" anchor="ctr"/>
          <a:lstStyle/>
          <a:p>
            <a:pPr algn="ctr"/>
            <a:r>
              <a:rPr lang="en-US">
                <a:solidFill>
                  <a:srgbClr val="FF0000"/>
                </a:solidFill>
                <a:latin typeface="Arial Narrow" pitchFamily="34" charset="0"/>
              </a:rPr>
              <a:t>1010101010</a:t>
            </a:r>
          </a:p>
          <a:p>
            <a:pPr algn="ctr"/>
            <a:r>
              <a:rPr lang="en-US">
                <a:solidFill>
                  <a:srgbClr val="FF0000"/>
                </a:solidFill>
                <a:latin typeface="Arial Narrow" pitchFamily="34" charset="0"/>
              </a:rPr>
              <a:t>1010101010</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1001010101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p:txBody>
      </p:sp>
      <p:grpSp>
        <p:nvGrpSpPr>
          <p:cNvPr id="2" name="Group 7"/>
          <p:cNvGrpSpPr>
            <a:grpSpLocks/>
          </p:cNvGrpSpPr>
          <p:nvPr/>
        </p:nvGrpSpPr>
        <p:grpSpPr bwMode="auto">
          <a:xfrm>
            <a:off x="2057400" y="1905000"/>
            <a:ext cx="1828800" cy="3200400"/>
            <a:chOff x="1440" y="768"/>
            <a:chExt cx="1152" cy="2016"/>
          </a:xfrm>
        </p:grpSpPr>
        <p:sp>
          <p:nvSpPr>
            <p:cNvPr id="52349" name="Rectangle 8"/>
            <p:cNvSpPr>
              <a:spLocks noChangeArrowheads="1"/>
            </p:cNvSpPr>
            <p:nvPr/>
          </p:nvSpPr>
          <p:spPr bwMode="auto">
            <a:xfrm>
              <a:off x="1440"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0" name="Rectangle 9"/>
            <p:cNvSpPr>
              <a:spLocks noChangeArrowheads="1"/>
            </p:cNvSpPr>
            <p:nvPr/>
          </p:nvSpPr>
          <p:spPr bwMode="auto">
            <a:xfrm>
              <a:off x="1824"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1" name="Rectangle 10"/>
            <p:cNvSpPr>
              <a:spLocks noChangeArrowheads="1"/>
            </p:cNvSpPr>
            <p:nvPr/>
          </p:nvSpPr>
          <p:spPr bwMode="auto">
            <a:xfrm>
              <a:off x="2208"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2" name="Rectangle 11"/>
            <p:cNvSpPr>
              <a:spLocks noChangeArrowheads="1"/>
            </p:cNvSpPr>
            <p:nvPr/>
          </p:nvSpPr>
          <p:spPr bwMode="auto">
            <a:xfrm>
              <a:off x="1440"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3" name="Rectangle 12"/>
            <p:cNvSpPr>
              <a:spLocks noChangeArrowheads="1"/>
            </p:cNvSpPr>
            <p:nvPr/>
          </p:nvSpPr>
          <p:spPr bwMode="auto">
            <a:xfrm>
              <a:off x="1824"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4" name="Rectangle 13"/>
            <p:cNvSpPr>
              <a:spLocks noChangeArrowheads="1"/>
            </p:cNvSpPr>
            <p:nvPr/>
          </p:nvSpPr>
          <p:spPr bwMode="auto">
            <a:xfrm>
              <a:off x="2208"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5" name="Rectangle 14"/>
            <p:cNvSpPr>
              <a:spLocks noChangeArrowheads="1"/>
            </p:cNvSpPr>
            <p:nvPr/>
          </p:nvSpPr>
          <p:spPr bwMode="auto">
            <a:xfrm>
              <a:off x="1440"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6" name="Rectangle 15"/>
            <p:cNvSpPr>
              <a:spLocks noChangeArrowheads="1"/>
            </p:cNvSpPr>
            <p:nvPr/>
          </p:nvSpPr>
          <p:spPr bwMode="auto">
            <a:xfrm>
              <a:off x="1824"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7" name="Rectangle 16"/>
            <p:cNvSpPr>
              <a:spLocks noChangeArrowheads="1"/>
            </p:cNvSpPr>
            <p:nvPr/>
          </p:nvSpPr>
          <p:spPr bwMode="auto">
            <a:xfrm>
              <a:off x="2208"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8" name="Rectangle 17"/>
            <p:cNvSpPr>
              <a:spLocks noChangeArrowheads="1"/>
            </p:cNvSpPr>
            <p:nvPr/>
          </p:nvSpPr>
          <p:spPr bwMode="auto">
            <a:xfrm>
              <a:off x="1440"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9" name="Rectangle 18"/>
            <p:cNvSpPr>
              <a:spLocks noChangeArrowheads="1"/>
            </p:cNvSpPr>
            <p:nvPr/>
          </p:nvSpPr>
          <p:spPr bwMode="auto">
            <a:xfrm>
              <a:off x="1824"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0" name="Rectangle 19"/>
            <p:cNvSpPr>
              <a:spLocks noChangeArrowheads="1"/>
            </p:cNvSpPr>
            <p:nvPr/>
          </p:nvSpPr>
          <p:spPr bwMode="auto">
            <a:xfrm>
              <a:off x="2208"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1" name="Rectangle 20"/>
            <p:cNvSpPr>
              <a:spLocks noChangeArrowheads="1"/>
            </p:cNvSpPr>
            <p:nvPr/>
          </p:nvSpPr>
          <p:spPr bwMode="auto">
            <a:xfrm>
              <a:off x="1440"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2" name="Rectangle 21"/>
            <p:cNvSpPr>
              <a:spLocks noChangeArrowheads="1"/>
            </p:cNvSpPr>
            <p:nvPr/>
          </p:nvSpPr>
          <p:spPr bwMode="auto">
            <a:xfrm>
              <a:off x="1824"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3" name="Rectangle 22"/>
            <p:cNvSpPr>
              <a:spLocks noChangeArrowheads="1"/>
            </p:cNvSpPr>
            <p:nvPr/>
          </p:nvSpPr>
          <p:spPr bwMode="auto">
            <a:xfrm>
              <a:off x="2208"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4" name="Rectangle 23"/>
            <p:cNvSpPr>
              <a:spLocks noChangeArrowheads="1"/>
            </p:cNvSpPr>
            <p:nvPr/>
          </p:nvSpPr>
          <p:spPr bwMode="auto">
            <a:xfrm>
              <a:off x="1440"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5" name="Rectangle 24"/>
            <p:cNvSpPr>
              <a:spLocks noChangeArrowheads="1"/>
            </p:cNvSpPr>
            <p:nvPr/>
          </p:nvSpPr>
          <p:spPr bwMode="auto">
            <a:xfrm>
              <a:off x="1824"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6" name="Rectangle 25"/>
            <p:cNvSpPr>
              <a:spLocks noChangeArrowheads="1"/>
            </p:cNvSpPr>
            <p:nvPr/>
          </p:nvSpPr>
          <p:spPr bwMode="auto">
            <a:xfrm>
              <a:off x="2208"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3" name="Group 26"/>
          <p:cNvGrpSpPr>
            <a:grpSpLocks/>
          </p:cNvGrpSpPr>
          <p:nvPr/>
        </p:nvGrpSpPr>
        <p:grpSpPr bwMode="auto">
          <a:xfrm>
            <a:off x="2057400" y="1905000"/>
            <a:ext cx="1828800" cy="3200400"/>
            <a:chOff x="2208" y="576"/>
            <a:chExt cx="1536" cy="3360"/>
          </a:xfrm>
        </p:grpSpPr>
        <p:sp>
          <p:nvSpPr>
            <p:cNvPr id="52313" name="Rectangle 27"/>
            <p:cNvSpPr>
              <a:spLocks noChangeArrowheads="1"/>
            </p:cNvSpPr>
            <p:nvPr/>
          </p:nvSpPr>
          <p:spPr bwMode="auto">
            <a:xfrm>
              <a:off x="2208" y="72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4" name="Rectangle 28"/>
            <p:cNvSpPr>
              <a:spLocks noChangeArrowheads="1"/>
            </p:cNvSpPr>
            <p:nvPr/>
          </p:nvSpPr>
          <p:spPr bwMode="auto">
            <a:xfrm>
              <a:off x="2784" y="72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5" name="Rectangle 29"/>
            <p:cNvSpPr>
              <a:spLocks noChangeArrowheads="1"/>
            </p:cNvSpPr>
            <p:nvPr/>
          </p:nvSpPr>
          <p:spPr bwMode="auto">
            <a:xfrm>
              <a:off x="3360" y="72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6" name="Rectangle 30"/>
            <p:cNvSpPr>
              <a:spLocks noChangeArrowheads="1"/>
            </p:cNvSpPr>
            <p:nvPr/>
          </p:nvSpPr>
          <p:spPr bwMode="auto">
            <a:xfrm>
              <a:off x="2208" y="57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7" name="Rectangle 31"/>
            <p:cNvSpPr>
              <a:spLocks noChangeArrowheads="1"/>
            </p:cNvSpPr>
            <p:nvPr/>
          </p:nvSpPr>
          <p:spPr bwMode="auto">
            <a:xfrm>
              <a:off x="2784" y="57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8" name="Rectangle 32"/>
            <p:cNvSpPr>
              <a:spLocks noChangeArrowheads="1"/>
            </p:cNvSpPr>
            <p:nvPr/>
          </p:nvSpPr>
          <p:spPr bwMode="auto">
            <a:xfrm>
              <a:off x="3360" y="57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9" name="Rectangle 33"/>
            <p:cNvSpPr>
              <a:spLocks noChangeArrowheads="1"/>
            </p:cNvSpPr>
            <p:nvPr/>
          </p:nvSpPr>
          <p:spPr bwMode="auto">
            <a:xfrm>
              <a:off x="2208" y="129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0" name="Rectangle 34"/>
            <p:cNvSpPr>
              <a:spLocks noChangeArrowheads="1"/>
            </p:cNvSpPr>
            <p:nvPr/>
          </p:nvSpPr>
          <p:spPr bwMode="auto">
            <a:xfrm>
              <a:off x="2784" y="129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1" name="Rectangle 35"/>
            <p:cNvSpPr>
              <a:spLocks noChangeArrowheads="1"/>
            </p:cNvSpPr>
            <p:nvPr/>
          </p:nvSpPr>
          <p:spPr bwMode="auto">
            <a:xfrm>
              <a:off x="3360" y="129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2" name="Rectangle 36"/>
            <p:cNvSpPr>
              <a:spLocks noChangeArrowheads="1"/>
            </p:cNvSpPr>
            <p:nvPr/>
          </p:nvSpPr>
          <p:spPr bwMode="auto">
            <a:xfrm>
              <a:off x="2208" y="1152"/>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3" name="Rectangle 37"/>
            <p:cNvSpPr>
              <a:spLocks noChangeArrowheads="1"/>
            </p:cNvSpPr>
            <p:nvPr/>
          </p:nvSpPr>
          <p:spPr bwMode="auto">
            <a:xfrm>
              <a:off x="2784" y="1152"/>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4" name="Rectangle 38"/>
            <p:cNvSpPr>
              <a:spLocks noChangeArrowheads="1"/>
            </p:cNvSpPr>
            <p:nvPr/>
          </p:nvSpPr>
          <p:spPr bwMode="auto">
            <a:xfrm>
              <a:off x="3360" y="1152"/>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5" name="Rectangle 39"/>
            <p:cNvSpPr>
              <a:spLocks noChangeArrowheads="1"/>
            </p:cNvSpPr>
            <p:nvPr/>
          </p:nvSpPr>
          <p:spPr bwMode="auto">
            <a:xfrm>
              <a:off x="2208" y="187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6" name="Rectangle 40"/>
            <p:cNvSpPr>
              <a:spLocks noChangeArrowheads="1"/>
            </p:cNvSpPr>
            <p:nvPr/>
          </p:nvSpPr>
          <p:spPr bwMode="auto">
            <a:xfrm>
              <a:off x="2784" y="187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7" name="Rectangle 41"/>
            <p:cNvSpPr>
              <a:spLocks noChangeArrowheads="1"/>
            </p:cNvSpPr>
            <p:nvPr/>
          </p:nvSpPr>
          <p:spPr bwMode="auto">
            <a:xfrm>
              <a:off x="3360" y="187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8" name="Rectangle 42"/>
            <p:cNvSpPr>
              <a:spLocks noChangeArrowheads="1"/>
            </p:cNvSpPr>
            <p:nvPr/>
          </p:nvSpPr>
          <p:spPr bwMode="auto">
            <a:xfrm>
              <a:off x="2208" y="1728"/>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9" name="Rectangle 43"/>
            <p:cNvSpPr>
              <a:spLocks noChangeArrowheads="1"/>
            </p:cNvSpPr>
            <p:nvPr/>
          </p:nvSpPr>
          <p:spPr bwMode="auto">
            <a:xfrm>
              <a:off x="2784" y="1728"/>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0" name="Rectangle 44"/>
            <p:cNvSpPr>
              <a:spLocks noChangeArrowheads="1"/>
            </p:cNvSpPr>
            <p:nvPr/>
          </p:nvSpPr>
          <p:spPr bwMode="auto">
            <a:xfrm>
              <a:off x="3360" y="1728"/>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1" name="Rectangle 45"/>
            <p:cNvSpPr>
              <a:spLocks noChangeArrowheads="1"/>
            </p:cNvSpPr>
            <p:nvPr/>
          </p:nvSpPr>
          <p:spPr bwMode="auto">
            <a:xfrm>
              <a:off x="2208"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2" name="Rectangle 46"/>
            <p:cNvSpPr>
              <a:spLocks noChangeArrowheads="1"/>
            </p:cNvSpPr>
            <p:nvPr/>
          </p:nvSpPr>
          <p:spPr bwMode="auto">
            <a:xfrm>
              <a:off x="2784"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3" name="Rectangle 47"/>
            <p:cNvSpPr>
              <a:spLocks noChangeArrowheads="1"/>
            </p:cNvSpPr>
            <p:nvPr/>
          </p:nvSpPr>
          <p:spPr bwMode="auto">
            <a:xfrm>
              <a:off x="3360"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4" name="Rectangle 48"/>
            <p:cNvSpPr>
              <a:spLocks noChangeArrowheads="1"/>
            </p:cNvSpPr>
            <p:nvPr/>
          </p:nvSpPr>
          <p:spPr bwMode="auto">
            <a:xfrm>
              <a:off x="2208" y="2304"/>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5" name="Rectangle 49"/>
            <p:cNvSpPr>
              <a:spLocks noChangeArrowheads="1"/>
            </p:cNvSpPr>
            <p:nvPr/>
          </p:nvSpPr>
          <p:spPr bwMode="auto">
            <a:xfrm>
              <a:off x="2784" y="2304"/>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6" name="Rectangle 50"/>
            <p:cNvSpPr>
              <a:spLocks noChangeArrowheads="1"/>
            </p:cNvSpPr>
            <p:nvPr/>
          </p:nvSpPr>
          <p:spPr bwMode="auto">
            <a:xfrm>
              <a:off x="3360" y="2304"/>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7" name="Rectangle 51"/>
            <p:cNvSpPr>
              <a:spLocks noChangeArrowheads="1"/>
            </p:cNvSpPr>
            <p:nvPr/>
          </p:nvSpPr>
          <p:spPr bwMode="auto">
            <a:xfrm>
              <a:off x="2208" y="302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8" name="Rectangle 52"/>
            <p:cNvSpPr>
              <a:spLocks noChangeArrowheads="1"/>
            </p:cNvSpPr>
            <p:nvPr/>
          </p:nvSpPr>
          <p:spPr bwMode="auto">
            <a:xfrm>
              <a:off x="2784" y="302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9" name="Rectangle 53"/>
            <p:cNvSpPr>
              <a:spLocks noChangeArrowheads="1"/>
            </p:cNvSpPr>
            <p:nvPr/>
          </p:nvSpPr>
          <p:spPr bwMode="auto">
            <a:xfrm>
              <a:off x="3360" y="302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0" name="Rectangle 54"/>
            <p:cNvSpPr>
              <a:spLocks noChangeArrowheads="1"/>
            </p:cNvSpPr>
            <p:nvPr/>
          </p:nvSpPr>
          <p:spPr bwMode="auto">
            <a:xfrm>
              <a:off x="2208" y="2880"/>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1" name="Rectangle 55"/>
            <p:cNvSpPr>
              <a:spLocks noChangeArrowheads="1"/>
            </p:cNvSpPr>
            <p:nvPr/>
          </p:nvSpPr>
          <p:spPr bwMode="auto">
            <a:xfrm>
              <a:off x="2784" y="2880"/>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2" name="Rectangle 56"/>
            <p:cNvSpPr>
              <a:spLocks noChangeArrowheads="1"/>
            </p:cNvSpPr>
            <p:nvPr/>
          </p:nvSpPr>
          <p:spPr bwMode="auto">
            <a:xfrm>
              <a:off x="3360" y="2880"/>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3" name="Rectangle 57"/>
            <p:cNvSpPr>
              <a:spLocks noChangeArrowheads="1"/>
            </p:cNvSpPr>
            <p:nvPr/>
          </p:nvSpPr>
          <p:spPr bwMode="auto">
            <a:xfrm>
              <a:off x="2208" y="360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4" name="Rectangle 58"/>
            <p:cNvSpPr>
              <a:spLocks noChangeArrowheads="1"/>
            </p:cNvSpPr>
            <p:nvPr/>
          </p:nvSpPr>
          <p:spPr bwMode="auto">
            <a:xfrm>
              <a:off x="2784" y="360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5" name="Rectangle 59"/>
            <p:cNvSpPr>
              <a:spLocks noChangeArrowheads="1"/>
            </p:cNvSpPr>
            <p:nvPr/>
          </p:nvSpPr>
          <p:spPr bwMode="auto">
            <a:xfrm>
              <a:off x="3360" y="360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6" name="Rectangle 60"/>
            <p:cNvSpPr>
              <a:spLocks noChangeArrowheads="1"/>
            </p:cNvSpPr>
            <p:nvPr/>
          </p:nvSpPr>
          <p:spPr bwMode="auto">
            <a:xfrm>
              <a:off x="2208" y="345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7" name="Rectangle 61"/>
            <p:cNvSpPr>
              <a:spLocks noChangeArrowheads="1"/>
            </p:cNvSpPr>
            <p:nvPr/>
          </p:nvSpPr>
          <p:spPr bwMode="auto">
            <a:xfrm>
              <a:off x="2784" y="345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8" name="Rectangle 62"/>
            <p:cNvSpPr>
              <a:spLocks noChangeArrowheads="1"/>
            </p:cNvSpPr>
            <p:nvPr/>
          </p:nvSpPr>
          <p:spPr bwMode="auto">
            <a:xfrm>
              <a:off x="3360" y="345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sp>
        <p:nvSpPr>
          <p:cNvPr id="491583" name="AutoShape 63"/>
          <p:cNvSpPr>
            <a:spLocks/>
          </p:cNvSpPr>
          <p:nvPr/>
        </p:nvSpPr>
        <p:spPr bwMode="auto">
          <a:xfrm>
            <a:off x="4572000" y="1600200"/>
            <a:ext cx="1981200" cy="1066800"/>
          </a:xfrm>
          <a:prstGeom prst="borderCallout1">
            <a:avLst>
              <a:gd name="adj1" fmla="val 10713"/>
              <a:gd name="adj2" fmla="val -3847"/>
              <a:gd name="adj3" fmla="val 35713"/>
              <a:gd name="adj4" fmla="val -49278"/>
            </a:avLst>
          </a:prstGeom>
          <a:gradFill rotWithShape="0">
            <a:gsLst>
              <a:gs pos="0">
                <a:schemeClr val="bg1"/>
              </a:gs>
              <a:gs pos="100000">
                <a:srgbClr val="00FF00"/>
              </a:gs>
            </a:gsLst>
            <a:path path="shape">
              <a:fillToRect l="50000" t="50000" r="50000" b="50000"/>
            </a:path>
          </a:gradFill>
          <a:ln w="76200">
            <a:solidFill>
              <a:srgbClr val="FFFF00"/>
            </a:solidFill>
            <a:miter lim="800000"/>
            <a:headEnd/>
            <a:tailEnd/>
          </a:ln>
        </p:spPr>
        <p:txBody>
          <a:bodyPr/>
          <a:lstStyle/>
          <a:p>
            <a:pPr algn="ctr"/>
            <a:r>
              <a:rPr lang="en-US" sz="1400">
                <a:solidFill>
                  <a:schemeClr val="tx1"/>
                </a:solidFill>
                <a:latin typeface="Arial Narrow" pitchFamily="34" charset="0"/>
              </a:rPr>
              <a:t>Sequence number</a:t>
            </a:r>
          </a:p>
          <a:p>
            <a:pPr algn="ctr"/>
            <a:r>
              <a:rPr lang="en-US" sz="1400">
                <a:solidFill>
                  <a:schemeClr val="tx1"/>
                </a:solidFill>
                <a:latin typeface="Arial Narrow" pitchFamily="34" charset="0"/>
              </a:rPr>
              <a:t>Checksum number</a:t>
            </a:r>
          </a:p>
          <a:p>
            <a:pPr algn="ctr"/>
            <a:r>
              <a:rPr lang="en-US" sz="1400">
                <a:solidFill>
                  <a:schemeClr val="tx1"/>
                </a:solidFill>
                <a:latin typeface="Arial Narrow" pitchFamily="34" charset="0"/>
              </a:rPr>
              <a:t>Originator IP add</a:t>
            </a:r>
          </a:p>
          <a:p>
            <a:pPr algn="ctr"/>
            <a:r>
              <a:rPr lang="en-US" sz="1400">
                <a:solidFill>
                  <a:schemeClr val="tx1"/>
                </a:solidFill>
                <a:latin typeface="Arial Narrow" pitchFamily="34" charset="0"/>
              </a:rPr>
              <a:t>Receiver IP add</a:t>
            </a:r>
          </a:p>
        </p:txBody>
      </p:sp>
      <p:sp>
        <p:nvSpPr>
          <p:cNvPr id="491584" name="AutoShape 64"/>
          <p:cNvSpPr>
            <a:spLocks/>
          </p:cNvSpPr>
          <p:nvPr/>
        </p:nvSpPr>
        <p:spPr bwMode="auto">
          <a:xfrm>
            <a:off x="4572000" y="2819400"/>
            <a:ext cx="1981200" cy="457200"/>
          </a:xfrm>
          <a:prstGeom prst="borderCallout1">
            <a:avLst>
              <a:gd name="adj1" fmla="val 25000"/>
              <a:gd name="adj2" fmla="val -3847"/>
              <a:gd name="adj3" fmla="val -19792"/>
              <a:gd name="adj4" fmla="val -51921"/>
            </a:avLst>
          </a:prstGeom>
          <a:gradFill rotWithShape="0">
            <a:gsLst>
              <a:gs pos="0">
                <a:schemeClr val="bg1"/>
              </a:gs>
              <a:gs pos="100000">
                <a:srgbClr val="FF0000"/>
              </a:gs>
            </a:gsLst>
            <a:path path="shape">
              <a:fillToRect l="50000" t="50000" r="50000" b="50000"/>
            </a:path>
          </a:gradFill>
          <a:ln w="76200">
            <a:solidFill>
              <a:srgbClr val="FFFF00"/>
            </a:solidFill>
            <a:miter lim="800000"/>
            <a:headEnd/>
            <a:tailEnd/>
          </a:ln>
        </p:spPr>
        <p:txBody>
          <a:bodyPr/>
          <a:lstStyle/>
          <a:p>
            <a:pPr algn="ctr"/>
            <a:r>
              <a:rPr lang="en-US" sz="1400">
                <a:solidFill>
                  <a:schemeClr val="tx1"/>
                </a:solidFill>
                <a:latin typeface="Arial Narrow" pitchFamily="34" charset="0"/>
              </a:rPr>
              <a:t>Part of the message</a:t>
            </a:r>
          </a:p>
        </p:txBody>
      </p:sp>
      <p:sp>
        <p:nvSpPr>
          <p:cNvPr id="491585" name="AutoShape 65"/>
          <p:cNvSpPr>
            <a:spLocks noChangeArrowheads="1"/>
          </p:cNvSpPr>
          <p:nvPr/>
        </p:nvSpPr>
        <p:spPr bwMode="auto">
          <a:xfrm>
            <a:off x="914400" y="1295400"/>
            <a:ext cx="7543800" cy="4572000"/>
          </a:xfrm>
          <a:prstGeom prst="cloudCallout">
            <a:avLst>
              <a:gd name="adj1" fmla="val -6546"/>
              <a:gd name="adj2" fmla="val 12537"/>
            </a:avLst>
          </a:prstGeom>
          <a:gradFill rotWithShape="0">
            <a:gsLst>
              <a:gs pos="0">
                <a:srgbClr val="FF0000"/>
              </a:gs>
              <a:gs pos="100000">
                <a:srgbClr val="FFFF00"/>
              </a:gs>
            </a:gsLst>
            <a:path path="rect">
              <a:fillToRect l="50000" t="50000" r="50000" b="50000"/>
            </a:path>
          </a:gradFill>
          <a:ln w="9525">
            <a:solidFill>
              <a:schemeClr val="tx1"/>
            </a:solidFill>
            <a:round/>
            <a:headEnd/>
            <a:tailEnd/>
          </a:ln>
        </p:spPr>
        <p:txBody>
          <a:bodyPr/>
          <a:lstStyle/>
          <a:p>
            <a:pPr algn="ctr"/>
            <a:endParaRPr lang="en-US">
              <a:solidFill>
                <a:srgbClr val="000066"/>
              </a:solidFill>
              <a:latin typeface="Arial Narrow" pitchFamily="34" charset="0"/>
            </a:endParaRPr>
          </a:p>
          <a:p>
            <a:pPr algn="ctr"/>
            <a:endParaRPr lang="en-US">
              <a:solidFill>
                <a:srgbClr val="000066"/>
              </a:solidFill>
              <a:latin typeface="Arial Narrow" pitchFamily="34" charset="0"/>
            </a:endParaRPr>
          </a:p>
          <a:p>
            <a:pPr algn="ctr"/>
            <a:endParaRPr lang="en-US">
              <a:solidFill>
                <a:srgbClr val="000066"/>
              </a:solidFill>
              <a:latin typeface="Arial Narrow" pitchFamily="34" charset="0"/>
            </a:endParaRPr>
          </a:p>
        </p:txBody>
      </p:sp>
      <p:grpSp>
        <p:nvGrpSpPr>
          <p:cNvPr id="4" name="Group 66"/>
          <p:cNvGrpSpPr>
            <a:grpSpLocks/>
          </p:cNvGrpSpPr>
          <p:nvPr/>
        </p:nvGrpSpPr>
        <p:grpSpPr bwMode="auto">
          <a:xfrm>
            <a:off x="5181600" y="5638800"/>
            <a:ext cx="457200" cy="457200"/>
            <a:chOff x="3264" y="3197"/>
            <a:chExt cx="288" cy="288"/>
          </a:xfrm>
        </p:grpSpPr>
        <p:sp>
          <p:nvSpPr>
            <p:cNvPr id="52311" name="Rectangle 67"/>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2" name="Rectangle 68"/>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5" name="Group 69"/>
          <p:cNvGrpSpPr>
            <a:grpSpLocks/>
          </p:cNvGrpSpPr>
          <p:nvPr/>
        </p:nvGrpSpPr>
        <p:grpSpPr bwMode="auto">
          <a:xfrm>
            <a:off x="5867400" y="5638800"/>
            <a:ext cx="457200" cy="457200"/>
            <a:chOff x="3696" y="3197"/>
            <a:chExt cx="288" cy="288"/>
          </a:xfrm>
        </p:grpSpPr>
        <p:sp>
          <p:nvSpPr>
            <p:cNvPr id="52309" name="Rectangle 70"/>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0" name="Rectangle 71"/>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6" name="Group 72"/>
          <p:cNvGrpSpPr>
            <a:grpSpLocks/>
          </p:cNvGrpSpPr>
          <p:nvPr/>
        </p:nvGrpSpPr>
        <p:grpSpPr bwMode="auto">
          <a:xfrm>
            <a:off x="6553200" y="5638800"/>
            <a:ext cx="457200" cy="457200"/>
            <a:chOff x="4128" y="3197"/>
            <a:chExt cx="288" cy="288"/>
          </a:xfrm>
        </p:grpSpPr>
        <p:sp>
          <p:nvSpPr>
            <p:cNvPr id="52307" name="Rectangle 73"/>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08" name="Rectangle 74"/>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7" name="Group 75"/>
          <p:cNvGrpSpPr>
            <a:grpSpLocks/>
          </p:cNvGrpSpPr>
          <p:nvPr/>
        </p:nvGrpSpPr>
        <p:grpSpPr bwMode="auto">
          <a:xfrm>
            <a:off x="5181600" y="5029200"/>
            <a:ext cx="457200" cy="457200"/>
            <a:chOff x="3264" y="3197"/>
            <a:chExt cx="288" cy="288"/>
          </a:xfrm>
        </p:grpSpPr>
        <p:sp>
          <p:nvSpPr>
            <p:cNvPr id="52305" name="Rectangle 76"/>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06" name="Rectangle 77"/>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8" name="Group 78"/>
          <p:cNvGrpSpPr>
            <a:grpSpLocks/>
          </p:cNvGrpSpPr>
          <p:nvPr/>
        </p:nvGrpSpPr>
        <p:grpSpPr bwMode="auto">
          <a:xfrm>
            <a:off x="5867400" y="5029200"/>
            <a:ext cx="457200" cy="457200"/>
            <a:chOff x="3696" y="3197"/>
            <a:chExt cx="288" cy="288"/>
          </a:xfrm>
        </p:grpSpPr>
        <p:sp>
          <p:nvSpPr>
            <p:cNvPr id="52303" name="Rectangle 79"/>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04" name="Rectangle 80"/>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9" name="Group 81"/>
          <p:cNvGrpSpPr>
            <a:grpSpLocks/>
          </p:cNvGrpSpPr>
          <p:nvPr/>
        </p:nvGrpSpPr>
        <p:grpSpPr bwMode="auto">
          <a:xfrm>
            <a:off x="6553200" y="5029200"/>
            <a:ext cx="457200" cy="457200"/>
            <a:chOff x="4128" y="3197"/>
            <a:chExt cx="288" cy="288"/>
          </a:xfrm>
        </p:grpSpPr>
        <p:sp>
          <p:nvSpPr>
            <p:cNvPr id="52301" name="Rectangle 82"/>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02" name="Rectangle 83"/>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0" name="Group 84"/>
          <p:cNvGrpSpPr>
            <a:grpSpLocks/>
          </p:cNvGrpSpPr>
          <p:nvPr/>
        </p:nvGrpSpPr>
        <p:grpSpPr bwMode="auto">
          <a:xfrm>
            <a:off x="5181600" y="4495800"/>
            <a:ext cx="457200" cy="457200"/>
            <a:chOff x="3264" y="3197"/>
            <a:chExt cx="288" cy="288"/>
          </a:xfrm>
        </p:grpSpPr>
        <p:sp>
          <p:nvSpPr>
            <p:cNvPr id="52299" name="Rectangle 85"/>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00" name="Rectangle 86"/>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1" name="Group 87"/>
          <p:cNvGrpSpPr>
            <a:grpSpLocks/>
          </p:cNvGrpSpPr>
          <p:nvPr/>
        </p:nvGrpSpPr>
        <p:grpSpPr bwMode="auto">
          <a:xfrm>
            <a:off x="5867400" y="4495800"/>
            <a:ext cx="457200" cy="457200"/>
            <a:chOff x="3696" y="3197"/>
            <a:chExt cx="288" cy="288"/>
          </a:xfrm>
        </p:grpSpPr>
        <p:sp>
          <p:nvSpPr>
            <p:cNvPr id="52297" name="Rectangle 88"/>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98" name="Rectangle 89"/>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2" name="Group 90"/>
          <p:cNvGrpSpPr>
            <a:grpSpLocks/>
          </p:cNvGrpSpPr>
          <p:nvPr/>
        </p:nvGrpSpPr>
        <p:grpSpPr bwMode="auto">
          <a:xfrm>
            <a:off x="6553200" y="4495800"/>
            <a:ext cx="457200" cy="457200"/>
            <a:chOff x="4128" y="3197"/>
            <a:chExt cx="288" cy="288"/>
          </a:xfrm>
        </p:grpSpPr>
        <p:sp>
          <p:nvSpPr>
            <p:cNvPr id="52295" name="Rectangle 91"/>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96" name="Rectangle 92"/>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3" name="Group 93"/>
          <p:cNvGrpSpPr>
            <a:grpSpLocks/>
          </p:cNvGrpSpPr>
          <p:nvPr/>
        </p:nvGrpSpPr>
        <p:grpSpPr bwMode="auto">
          <a:xfrm>
            <a:off x="5181600" y="3962400"/>
            <a:ext cx="457200" cy="457200"/>
            <a:chOff x="3264" y="3197"/>
            <a:chExt cx="288" cy="288"/>
          </a:xfrm>
        </p:grpSpPr>
        <p:sp>
          <p:nvSpPr>
            <p:cNvPr id="52293" name="Rectangle 94"/>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94" name="Rectangle 95"/>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4" name="Group 96"/>
          <p:cNvGrpSpPr>
            <a:grpSpLocks/>
          </p:cNvGrpSpPr>
          <p:nvPr/>
        </p:nvGrpSpPr>
        <p:grpSpPr bwMode="auto">
          <a:xfrm>
            <a:off x="5867400" y="3962400"/>
            <a:ext cx="457200" cy="457200"/>
            <a:chOff x="3696" y="3197"/>
            <a:chExt cx="288" cy="288"/>
          </a:xfrm>
        </p:grpSpPr>
        <p:sp>
          <p:nvSpPr>
            <p:cNvPr id="52291" name="Rectangle 97"/>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92" name="Rectangle 98"/>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5" name="Group 99"/>
          <p:cNvGrpSpPr>
            <a:grpSpLocks/>
          </p:cNvGrpSpPr>
          <p:nvPr/>
        </p:nvGrpSpPr>
        <p:grpSpPr bwMode="auto">
          <a:xfrm>
            <a:off x="6553200" y="3962400"/>
            <a:ext cx="457200" cy="457200"/>
            <a:chOff x="4128" y="3197"/>
            <a:chExt cx="288" cy="288"/>
          </a:xfrm>
        </p:grpSpPr>
        <p:sp>
          <p:nvSpPr>
            <p:cNvPr id="52289" name="Rectangle 100"/>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90" name="Rectangle 101"/>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6" name="Group 102"/>
          <p:cNvGrpSpPr>
            <a:grpSpLocks/>
          </p:cNvGrpSpPr>
          <p:nvPr/>
        </p:nvGrpSpPr>
        <p:grpSpPr bwMode="auto">
          <a:xfrm>
            <a:off x="5181600" y="3429000"/>
            <a:ext cx="457200" cy="457200"/>
            <a:chOff x="3264" y="3197"/>
            <a:chExt cx="288" cy="288"/>
          </a:xfrm>
        </p:grpSpPr>
        <p:sp>
          <p:nvSpPr>
            <p:cNvPr id="52287" name="Rectangle 103"/>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88" name="Rectangle 104"/>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7" name="Group 105"/>
          <p:cNvGrpSpPr>
            <a:grpSpLocks/>
          </p:cNvGrpSpPr>
          <p:nvPr/>
        </p:nvGrpSpPr>
        <p:grpSpPr bwMode="auto">
          <a:xfrm>
            <a:off x="5867400" y="3429000"/>
            <a:ext cx="457200" cy="457200"/>
            <a:chOff x="3696" y="3197"/>
            <a:chExt cx="288" cy="288"/>
          </a:xfrm>
        </p:grpSpPr>
        <p:sp>
          <p:nvSpPr>
            <p:cNvPr id="52285" name="Rectangle 106"/>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86" name="Rectangle 107"/>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8" name="Group 108"/>
          <p:cNvGrpSpPr>
            <a:grpSpLocks/>
          </p:cNvGrpSpPr>
          <p:nvPr/>
        </p:nvGrpSpPr>
        <p:grpSpPr bwMode="auto">
          <a:xfrm>
            <a:off x="6553200" y="3429000"/>
            <a:ext cx="457200" cy="457200"/>
            <a:chOff x="4128" y="3197"/>
            <a:chExt cx="288" cy="288"/>
          </a:xfrm>
        </p:grpSpPr>
        <p:sp>
          <p:nvSpPr>
            <p:cNvPr id="52283" name="Rectangle 109"/>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84" name="Rectangle 110"/>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9" name="Group 111"/>
          <p:cNvGrpSpPr>
            <a:grpSpLocks/>
          </p:cNvGrpSpPr>
          <p:nvPr/>
        </p:nvGrpSpPr>
        <p:grpSpPr bwMode="auto">
          <a:xfrm>
            <a:off x="5181600" y="2895600"/>
            <a:ext cx="457200" cy="457200"/>
            <a:chOff x="3264" y="3197"/>
            <a:chExt cx="288" cy="288"/>
          </a:xfrm>
        </p:grpSpPr>
        <p:sp>
          <p:nvSpPr>
            <p:cNvPr id="52281" name="Rectangle 112"/>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82" name="Rectangle 113"/>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20" name="Group 114"/>
          <p:cNvGrpSpPr>
            <a:grpSpLocks/>
          </p:cNvGrpSpPr>
          <p:nvPr/>
        </p:nvGrpSpPr>
        <p:grpSpPr bwMode="auto">
          <a:xfrm>
            <a:off x="5867400" y="2895600"/>
            <a:ext cx="457200" cy="457200"/>
            <a:chOff x="3696" y="3197"/>
            <a:chExt cx="288" cy="288"/>
          </a:xfrm>
        </p:grpSpPr>
        <p:sp>
          <p:nvSpPr>
            <p:cNvPr id="52279" name="Rectangle 115"/>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80" name="Rectangle 116"/>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21" name="Group 117"/>
          <p:cNvGrpSpPr>
            <a:grpSpLocks/>
          </p:cNvGrpSpPr>
          <p:nvPr/>
        </p:nvGrpSpPr>
        <p:grpSpPr bwMode="auto">
          <a:xfrm>
            <a:off x="6553200" y="2895600"/>
            <a:ext cx="457200" cy="457200"/>
            <a:chOff x="4128" y="3197"/>
            <a:chExt cx="288" cy="288"/>
          </a:xfrm>
        </p:grpSpPr>
        <p:sp>
          <p:nvSpPr>
            <p:cNvPr id="52277" name="Rectangle 118"/>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8" name="Rectangle 119"/>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sp>
        <p:nvSpPr>
          <p:cNvPr id="491640" name="Rectangle 120"/>
          <p:cNvSpPr>
            <a:spLocks noChangeArrowheads="1"/>
          </p:cNvSpPr>
          <p:nvPr/>
        </p:nvSpPr>
        <p:spPr bwMode="auto">
          <a:xfrm>
            <a:off x="5181600" y="2895600"/>
            <a:ext cx="1828800" cy="3200400"/>
          </a:xfrm>
          <a:prstGeom prst="rect">
            <a:avLst/>
          </a:prstGeom>
          <a:gradFill rotWithShape="0">
            <a:gsLst>
              <a:gs pos="0">
                <a:schemeClr val="bg1"/>
              </a:gs>
              <a:gs pos="100000">
                <a:srgbClr val="FFFF00"/>
              </a:gs>
            </a:gsLst>
            <a:path path="shape">
              <a:fillToRect l="50000" t="50000" r="50000" b="50000"/>
            </a:path>
          </a:gradFill>
          <a:ln w="9525">
            <a:solidFill>
              <a:schemeClr val="tx1"/>
            </a:solidFill>
            <a:miter lim="800000"/>
            <a:headEnd/>
            <a:tailEnd/>
          </a:ln>
        </p:spPr>
        <p:txBody>
          <a:bodyPr wrap="none" anchor="ctr"/>
          <a:lstStyle/>
          <a:p>
            <a:pPr algn="ctr"/>
            <a:r>
              <a:rPr lang="en-US">
                <a:solidFill>
                  <a:srgbClr val="000066"/>
                </a:solidFill>
                <a:latin typeface="Arial Narrow" pitchFamily="34" charset="0"/>
              </a:rPr>
              <a:t>Checksum</a:t>
            </a:r>
          </a:p>
          <a:p>
            <a:pPr algn="ctr"/>
            <a:r>
              <a:rPr lang="en-US">
                <a:solidFill>
                  <a:srgbClr val="000066"/>
                </a:solidFill>
                <a:latin typeface="Arial Narrow" pitchFamily="34" charset="0"/>
              </a:rPr>
              <a:t>Verified</a:t>
            </a:r>
          </a:p>
          <a:p>
            <a:pPr algn="ctr"/>
            <a:r>
              <a:rPr lang="en-US">
                <a:solidFill>
                  <a:srgbClr val="FF0000"/>
                </a:solidFill>
                <a:latin typeface="Arial Narrow" pitchFamily="34" charset="0"/>
              </a:rPr>
              <a:t>Headers </a:t>
            </a:r>
          </a:p>
          <a:p>
            <a:pPr algn="ctr"/>
            <a:r>
              <a:rPr lang="en-US">
                <a:solidFill>
                  <a:srgbClr val="FF0000"/>
                </a:solidFill>
                <a:latin typeface="Arial Narrow" pitchFamily="34" charset="0"/>
              </a:rPr>
              <a:t>are</a:t>
            </a:r>
          </a:p>
          <a:p>
            <a:pPr algn="ctr"/>
            <a:r>
              <a:rPr lang="en-US">
                <a:solidFill>
                  <a:srgbClr val="FF0000"/>
                </a:solidFill>
                <a:latin typeface="Arial Narrow" pitchFamily="34" charset="0"/>
              </a:rPr>
              <a:t>Removed &amp;</a:t>
            </a:r>
          </a:p>
          <a:p>
            <a:pPr algn="ctr"/>
            <a:r>
              <a:rPr lang="en-US">
                <a:solidFill>
                  <a:srgbClr val="000066"/>
                </a:solidFill>
                <a:latin typeface="Arial Narrow" pitchFamily="34" charset="0"/>
              </a:rPr>
              <a:t>And </a:t>
            </a:r>
          </a:p>
          <a:p>
            <a:pPr algn="ctr"/>
            <a:r>
              <a:rPr lang="en-US">
                <a:solidFill>
                  <a:srgbClr val="000066"/>
                </a:solidFill>
                <a:latin typeface="Arial Narrow" pitchFamily="34" charset="0"/>
              </a:rPr>
              <a:t>message </a:t>
            </a:r>
          </a:p>
          <a:p>
            <a:pPr algn="ctr"/>
            <a:r>
              <a:rPr lang="en-US">
                <a:solidFill>
                  <a:srgbClr val="000066"/>
                </a:solidFill>
                <a:latin typeface="Arial Narrow" pitchFamily="34" charset="0"/>
              </a:rPr>
              <a:t>reassembled</a:t>
            </a:r>
          </a:p>
        </p:txBody>
      </p:sp>
      <p:grpSp>
        <p:nvGrpSpPr>
          <p:cNvPr id="22" name="Group 121"/>
          <p:cNvGrpSpPr>
            <a:grpSpLocks/>
          </p:cNvGrpSpPr>
          <p:nvPr/>
        </p:nvGrpSpPr>
        <p:grpSpPr bwMode="auto">
          <a:xfrm>
            <a:off x="5181600" y="2895600"/>
            <a:ext cx="1828800" cy="3200400"/>
            <a:chOff x="1440" y="768"/>
            <a:chExt cx="1152" cy="2016"/>
          </a:xfrm>
        </p:grpSpPr>
        <p:sp>
          <p:nvSpPr>
            <p:cNvPr id="52259" name="Rectangle 122"/>
            <p:cNvSpPr>
              <a:spLocks noChangeArrowheads="1"/>
            </p:cNvSpPr>
            <p:nvPr/>
          </p:nvSpPr>
          <p:spPr bwMode="auto">
            <a:xfrm>
              <a:off x="1440"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0" name="Rectangle 123"/>
            <p:cNvSpPr>
              <a:spLocks noChangeArrowheads="1"/>
            </p:cNvSpPr>
            <p:nvPr/>
          </p:nvSpPr>
          <p:spPr bwMode="auto">
            <a:xfrm>
              <a:off x="1824"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1" name="Rectangle 124"/>
            <p:cNvSpPr>
              <a:spLocks noChangeArrowheads="1"/>
            </p:cNvSpPr>
            <p:nvPr/>
          </p:nvSpPr>
          <p:spPr bwMode="auto">
            <a:xfrm>
              <a:off x="2208"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2" name="Rectangle 125"/>
            <p:cNvSpPr>
              <a:spLocks noChangeArrowheads="1"/>
            </p:cNvSpPr>
            <p:nvPr/>
          </p:nvSpPr>
          <p:spPr bwMode="auto">
            <a:xfrm>
              <a:off x="1440"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3" name="Rectangle 126"/>
            <p:cNvSpPr>
              <a:spLocks noChangeArrowheads="1"/>
            </p:cNvSpPr>
            <p:nvPr/>
          </p:nvSpPr>
          <p:spPr bwMode="auto">
            <a:xfrm>
              <a:off x="1824"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4" name="Rectangle 127"/>
            <p:cNvSpPr>
              <a:spLocks noChangeArrowheads="1"/>
            </p:cNvSpPr>
            <p:nvPr/>
          </p:nvSpPr>
          <p:spPr bwMode="auto">
            <a:xfrm>
              <a:off x="2208"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5" name="Rectangle 128"/>
            <p:cNvSpPr>
              <a:spLocks noChangeArrowheads="1"/>
            </p:cNvSpPr>
            <p:nvPr/>
          </p:nvSpPr>
          <p:spPr bwMode="auto">
            <a:xfrm>
              <a:off x="1440"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6" name="Rectangle 129"/>
            <p:cNvSpPr>
              <a:spLocks noChangeArrowheads="1"/>
            </p:cNvSpPr>
            <p:nvPr/>
          </p:nvSpPr>
          <p:spPr bwMode="auto">
            <a:xfrm>
              <a:off x="1824"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7" name="Rectangle 130"/>
            <p:cNvSpPr>
              <a:spLocks noChangeArrowheads="1"/>
            </p:cNvSpPr>
            <p:nvPr/>
          </p:nvSpPr>
          <p:spPr bwMode="auto">
            <a:xfrm>
              <a:off x="2208"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8" name="Rectangle 131"/>
            <p:cNvSpPr>
              <a:spLocks noChangeArrowheads="1"/>
            </p:cNvSpPr>
            <p:nvPr/>
          </p:nvSpPr>
          <p:spPr bwMode="auto">
            <a:xfrm>
              <a:off x="1440"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9" name="Rectangle 132"/>
            <p:cNvSpPr>
              <a:spLocks noChangeArrowheads="1"/>
            </p:cNvSpPr>
            <p:nvPr/>
          </p:nvSpPr>
          <p:spPr bwMode="auto">
            <a:xfrm>
              <a:off x="1824"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0" name="Rectangle 133"/>
            <p:cNvSpPr>
              <a:spLocks noChangeArrowheads="1"/>
            </p:cNvSpPr>
            <p:nvPr/>
          </p:nvSpPr>
          <p:spPr bwMode="auto">
            <a:xfrm>
              <a:off x="2208"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1" name="Rectangle 134"/>
            <p:cNvSpPr>
              <a:spLocks noChangeArrowheads="1"/>
            </p:cNvSpPr>
            <p:nvPr/>
          </p:nvSpPr>
          <p:spPr bwMode="auto">
            <a:xfrm>
              <a:off x="1440"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2" name="Rectangle 135"/>
            <p:cNvSpPr>
              <a:spLocks noChangeArrowheads="1"/>
            </p:cNvSpPr>
            <p:nvPr/>
          </p:nvSpPr>
          <p:spPr bwMode="auto">
            <a:xfrm>
              <a:off x="1824"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3" name="Rectangle 136"/>
            <p:cNvSpPr>
              <a:spLocks noChangeArrowheads="1"/>
            </p:cNvSpPr>
            <p:nvPr/>
          </p:nvSpPr>
          <p:spPr bwMode="auto">
            <a:xfrm>
              <a:off x="2208"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4" name="Rectangle 137"/>
            <p:cNvSpPr>
              <a:spLocks noChangeArrowheads="1"/>
            </p:cNvSpPr>
            <p:nvPr/>
          </p:nvSpPr>
          <p:spPr bwMode="auto">
            <a:xfrm>
              <a:off x="1440"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5" name="Rectangle 138"/>
            <p:cNvSpPr>
              <a:spLocks noChangeArrowheads="1"/>
            </p:cNvSpPr>
            <p:nvPr/>
          </p:nvSpPr>
          <p:spPr bwMode="auto">
            <a:xfrm>
              <a:off x="1824"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6" name="Rectangle 139"/>
            <p:cNvSpPr>
              <a:spLocks noChangeArrowheads="1"/>
            </p:cNvSpPr>
            <p:nvPr/>
          </p:nvSpPr>
          <p:spPr bwMode="auto">
            <a:xfrm>
              <a:off x="2208"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grpSp>
      <p:sp>
        <p:nvSpPr>
          <p:cNvPr id="491660" name="Rectangle 140"/>
          <p:cNvSpPr>
            <a:spLocks noChangeArrowheads="1"/>
          </p:cNvSpPr>
          <p:nvPr/>
        </p:nvSpPr>
        <p:spPr bwMode="auto">
          <a:xfrm>
            <a:off x="5181600" y="2895600"/>
            <a:ext cx="1828800" cy="3200400"/>
          </a:xfrm>
          <a:prstGeom prst="rect">
            <a:avLst/>
          </a:prstGeom>
          <a:gradFill rotWithShape="0">
            <a:gsLst>
              <a:gs pos="0">
                <a:schemeClr val="bg1"/>
              </a:gs>
              <a:gs pos="100000">
                <a:srgbClr val="00FF00"/>
              </a:gs>
            </a:gsLst>
            <a:path path="shape">
              <a:fillToRect l="50000" t="50000" r="50000" b="50000"/>
            </a:path>
          </a:gradFill>
          <a:ln w="9525">
            <a:solidFill>
              <a:schemeClr val="tx1"/>
            </a:solidFill>
            <a:miter lim="800000"/>
            <a:headEnd/>
            <a:tailEnd/>
          </a:ln>
        </p:spPr>
        <p:txBody>
          <a:bodyPr wrap="none" anchor="ctr"/>
          <a:lstStyle/>
          <a:p>
            <a:pPr algn="ctr"/>
            <a:r>
              <a:rPr lang="en-US">
                <a:solidFill>
                  <a:srgbClr val="FF0000"/>
                </a:solidFill>
                <a:latin typeface="Arial Narrow" pitchFamily="34" charset="0"/>
              </a:rPr>
              <a:t>1010101010</a:t>
            </a:r>
          </a:p>
          <a:p>
            <a:pPr algn="ctr"/>
            <a:r>
              <a:rPr lang="en-US">
                <a:solidFill>
                  <a:srgbClr val="FF0000"/>
                </a:solidFill>
                <a:latin typeface="Arial Narrow" pitchFamily="34" charset="0"/>
              </a:rPr>
              <a:t>1010101010</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1001010101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p:txBody>
      </p:sp>
      <p:sp>
        <p:nvSpPr>
          <p:cNvPr id="491661" name="Text Box 141"/>
          <p:cNvSpPr txBox="1">
            <a:spLocks noChangeArrowheads="1"/>
          </p:cNvSpPr>
          <p:nvPr/>
        </p:nvSpPr>
        <p:spPr bwMode="auto">
          <a:xfrm>
            <a:off x="2514600" y="5986463"/>
            <a:ext cx="2803973" cy="523220"/>
          </a:xfrm>
          <a:prstGeom prst="rect">
            <a:avLst/>
          </a:prstGeom>
          <a:noFill/>
          <a:ln w="9525">
            <a:noFill/>
            <a:miter lim="800000"/>
            <a:headEnd/>
            <a:tailEnd/>
          </a:ln>
        </p:spPr>
        <p:txBody>
          <a:bodyPr wrap="none">
            <a:spAutoFit/>
          </a:bodyPr>
          <a:lstStyle/>
          <a:p>
            <a:r>
              <a:rPr lang="en-US" sz="2800" u="sng" dirty="0">
                <a:latin typeface="Arial Narrow" pitchFamily="34" charset="0"/>
              </a:rPr>
              <a:t>Accuracy &amp; Integrity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1000"/>
                                  </p:stCondLst>
                                  <p:childTnLst>
                                    <p:set>
                                      <p:cBhvr>
                                        <p:cTn id="6" dur="1" fill="hold">
                                          <p:stCondLst>
                                            <p:cond delay="0"/>
                                          </p:stCondLst>
                                        </p:cTn>
                                        <p:tgtEl>
                                          <p:spTgt spid="491525"/>
                                        </p:tgtEl>
                                        <p:attrNameLst>
                                          <p:attrName>style.visibility</p:attrName>
                                        </p:attrNameLst>
                                      </p:cBhvr>
                                      <p:to>
                                        <p:strVal val="visible"/>
                                      </p:to>
                                    </p:set>
                                    <p:animEffect transition="in" filter="box(in)">
                                      <p:cBhvr>
                                        <p:cTn id="7" dur="500"/>
                                        <p:tgtEl>
                                          <p:spTgt spid="491525"/>
                                        </p:tgtEl>
                                      </p:cBhvr>
                                    </p:animEffect>
                                  </p:childTnLst>
                                  <p:subTnLst>
                                    <p:set>
                                      <p:cBhvr override="childStyle">
                                        <p:cTn dur="1" fill="hold" display="0" masterRel="nextClick" afterEffect="1"/>
                                        <p:tgtEl>
                                          <p:spTgt spid="49152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526"/>
                                        </p:tgtEl>
                                        <p:attrNameLst>
                                          <p:attrName>style.visibility</p:attrName>
                                        </p:attrNameLst>
                                      </p:cBhvr>
                                      <p:to>
                                        <p:strVal val="visible"/>
                                      </p:to>
                                    </p:set>
                                    <p:animEffect transition="in" filter="box(in)">
                                      <p:cBhvr>
                                        <p:cTn id="12" dur="500"/>
                                        <p:tgtEl>
                                          <p:spTgt spid="491526"/>
                                        </p:tgtEl>
                                      </p:cBhvr>
                                    </p:animEffect>
                                  </p:childTnLst>
                                  <p:subTnLst>
                                    <p:set>
                                      <p:cBhvr override="childStyle">
                                        <p:cTn dur="1" fill="hold" display="0" masterRel="nextClick" afterEffect="1"/>
                                        <p:tgtEl>
                                          <p:spTgt spid="49152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par>
                          <p:cTn id="18" fill="hold">
                            <p:stCondLst>
                              <p:cond delay="500"/>
                            </p:stCondLst>
                            <p:childTnLst>
                              <p:par>
                                <p:cTn id="19" presetID="4" presetClass="entr" presetSubtype="16" fill="hold" nodeType="afterEffect">
                                  <p:stCondLst>
                                    <p:cond delay="1000"/>
                                  </p:stCondLst>
                                  <p:childTnLst>
                                    <p:set>
                                      <p:cBhvr>
                                        <p:cTn id="20" dur="1" fill="hold">
                                          <p:stCondLst>
                                            <p:cond delay="0"/>
                                          </p:stCondLst>
                                        </p:cTn>
                                        <p:tgtEl>
                                          <p:spTgt spid="3"/>
                                        </p:tgtEl>
                                        <p:attrNameLst>
                                          <p:attrName>style.visibility</p:attrName>
                                        </p:attrNameLst>
                                      </p:cBhvr>
                                      <p:to>
                                        <p:strVal val="visible"/>
                                      </p:to>
                                    </p:set>
                                    <p:animEffect transition="in" filter="box(in)">
                                      <p:cBhvr>
                                        <p:cTn id="21" dur="500"/>
                                        <p:tgtEl>
                                          <p:spTgt spid="3"/>
                                        </p:tgtEl>
                                      </p:cBhvr>
                                    </p:animEffect>
                                  </p:childTnLst>
                                </p:cTn>
                              </p:par>
                            </p:childTnLst>
                          </p:cTn>
                        </p:par>
                        <p:par>
                          <p:cTn id="22" fill="hold">
                            <p:stCondLst>
                              <p:cond delay="2000"/>
                            </p:stCondLst>
                            <p:childTnLst>
                              <p:par>
                                <p:cTn id="23" presetID="4" presetClass="entr" presetSubtype="16" fill="hold" grpId="0" nodeType="afterEffect">
                                  <p:stCondLst>
                                    <p:cond delay="1000"/>
                                  </p:stCondLst>
                                  <p:childTnLst>
                                    <p:set>
                                      <p:cBhvr>
                                        <p:cTn id="24" dur="1" fill="hold">
                                          <p:stCondLst>
                                            <p:cond delay="0"/>
                                          </p:stCondLst>
                                        </p:cTn>
                                        <p:tgtEl>
                                          <p:spTgt spid="491583"/>
                                        </p:tgtEl>
                                        <p:attrNameLst>
                                          <p:attrName>style.visibility</p:attrName>
                                        </p:attrNameLst>
                                      </p:cBhvr>
                                      <p:to>
                                        <p:strVal val="visible"/>
                                      </p:to>
                                    </p:set>
                                    <p:animEffect transition="in" filter="box(in)">
                                      <p:cBhvr>
                                        <p:cTn id="25" dur="500"/>
                                        <p:tgtEl>
                                          <p:spTgt spid="491583"/>
                                        </p:tgtEl>
                                      </p:cBhvr>
                                    </p:animEffect>
                                  </p:childTnLst>
                                </p:cTn>
                              </p:par>
                            </p:childTnLst>
                          </p:cTn>
                        </p:par>
                        <p:par>
                          <p:cTn id="26" fill="hold">
                            <p:stCondLst>
                              <p:cond delay="3500"/>
                            </p:stCondLst>
                            <p:childTnLst>
                              <p:par>
                                <p:cTn id="27" presetID="4" presetClass="entr" presetSubtype="16" fill="hold" grpId="0" nodeType="afterEffect">
                                  <p:stCondLst>
                                    <p:cond delay="1000"/>
                                  </p:stCondLst>
                                  <p:childTnLst>
                                    <p:set>
                                      <p:cBhvr>
                                        <p:cTn id="28" dur="1" fill="hold">
                                          <p:stCondLst>
                                            <p:cond delay="0"/>
                                          </p:stCondLst>
                                        </p:cTn>
                                        <p:tgtEl>
                                          <p:spTgt spid="491584"/>
                                        </p:tgtEl>
                                        <p:attrNameLst>
                                          <p:attrName>style.visibility</p:attrName>
                                        </p:attrNameLst>
                                      </p:cBhvr>
                                      <p:to>
                                        <p:strVal val="visible"/>
                                      </p:to>
                                    </p:set>
                                    <p:animEffect transition="in" filter="box(in)">
                                      <p:cBhvr>
                                        <p:cTn id="29" dur="500"/>
                                        <p:tgtEl>
                                          <p:spTgt spid="491584"/>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491585"/>
                                        </p:tgtEl>
                                        <p:attrNameLst>
                                          <p:attrName>style.visibility</p:attrName>
                                        </p:attrNameLst>
                                      </p:cBhvr>
                                      <p:to>
                                        <p:strVal val="visible"/>
                                      </p:to>
                                    </p:set>
                                    <p:animEffect transition="in" filter="box(in)">
                                      <p:cBhvr>
                                        <p:cTn id="34" dur="500"/>
                                        <p:tgtEl>
                                          <p:spTgt spid="49158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2"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2" presetClass="entr" presetSubtype="1"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0-#ppt_h/2"/>
                                          </p:val>
                                        </p:tav>
                                        <p:tav tm="100000">
                                          <p:val>
                                            <p:strVal val="#ppt_y"/>
                                          </p:val>
                                        </p:tav>
                                      </p:tavLst>
                                    </p:anim>
                                  </p:childTnLst>
                                </p:cTn>
                              </p:par>
                            </p:childTnLst>
                          </p:cTn>
                        </p:par>
                        <p:par>
                          <p:cTn id="51" fill="hold">
                            <p:stCondLst>
                              <p:cond delay="1500"/>
                            </p:stCondLst>
                            <p:childTnLst>
                              <p:par>
                                <p:cTn id="52" presetID="2" presetClass="entr" presetSubtype="6"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1+#ppt_w/2"/>
                                          </p:val>
                                        </p:tav>
                                        <p:tav tm="100000">
                                          <p:val>
                                            <p:strVal val="#ppt_x"/>
                                          </p:val>
                                        </p:tav>
                                      </p:tavLst>
                                    </p:anim>
                                    <p:anim calcmode="lin" valueType="num">
                                      <p:cBhvr additive="base">
                                        <p:cTn id="55" dur="500" fill="hold"/>
                                        <p:tgtEl>
                                          <p:spTgt spid="5"/>
                                        </p:tgtEl>
                                        <p:attrNameLst>
                                          <p:attrName>ppt_y</p:attrName>
                                        </p:attrNameLst>
                                      </p:cBhvr>
                                      <p:tavLst>
                                        <p:tav tm="0">
                                          <p:val>
                                            <p:strVal val="1+#ppt_h/2"/>
                                          </p:val>
                                        </p:tav>
                                        <p:tav tm="100000">
                                          <p:val>
                                            <p:strVal val="#ppt_y"/>
                                          </p:val>
                                        </p:tav>
                                      </p:tavLst>
                                    </p:anim>
                                  </p:childTnLst>
                                </p:cTn>
                              </p:par>
                            </p:childTnLst>
                          </p:cTn>
                        </p:par>
                        <p:par>
                          <p:cTn id="56" fill="hold">
                            <p:stCondLst>
                              <p:cond delay="2000"/>
                            </p:stCondLst>
                            <p:childTnLst>
                              <p:par>
                                <p:cTn id="57" presetID="2" presetClass="entr" presetSubtype="9"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0-#ppt_w/2"/>
                                          </p:val>
                                        </p:tav>
                                        <p:tav tm="100000">
                                          <p:val>
                                            <p:strVal val="#ppt_x"/>
                                          </p:val>
                                        </p:tav>
                                      </p:tavLst>
                                    </p:anim>
                                    <p:anim calcmode="lin" valueType="num">
                                      <p:cBhvr additive="base">
                                        <p:cTn id="60" dur="500" fill="hold"/>
                                        <p:tgtEl>
                                          <p:spTgt spid="13"/>
                                        </p:tgtEl>
                                        <p:attrNameLst>
                                          <p:attrName>ppt_y</p:attrName>
                                        </p:attrNameLst>
                                      </p:cBhvr>
                                      <p:tavLst>
                                        <p:tav tm="0">
                                          <p:val>
                                            <p:strVal val="0-#ppt_h/2"/>
                                          </p:val>
                                        </p:tav>
                                        <p:tav tm="100000">
                                          <p:val>
                                            <p:strVal val="#ppt_y"/>
                                          </p:val>
                                        </p:tav>
                                      </p:tavLst>
                                    </p:anim>
                                  </p:childTnLst>
                                </p:cTn>
                              </p:par>
                            </p:childTnLst>
                          </p:cTn>
                        </p:par>
                        <p:par>
                          <p:cTn id="61" fill="hold">
                            <p:stCondLst>
                              <p:cond delay="2500"/>
                            </p:stCondLst>
                            <p:childTnLst>
                              <p:par>
                                <p:cTn id="62" presetID="2" presetClass="entr" presetSubtype="9"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0-#ppt_w/2"/>
                                          </p:val>
                                        </p:tav>
                                        <p:tav tm="100000">
                                          <p:val>
                                            <p:strVal val="#ppt_x"/>
                                          </p:val>
                                        </p:tav>
                                      </p:tavLst>
                                    </p:anim>
                                    <p:anim calcmode="lin" valueType="num">
                                      <p:cBhvr additive="base">
                                        <p:cTn id="65" dur="500" fill="hold"/>
                                        <p:tgtEl>
                                          <p:spTgt spid="10"/>
                                        </p:tgtEl>
                                        <p:attrNameLst>
                                          <p:attrName>ppt_y</p:attrName>
                                        </p:attrNameLst>
                                      </p:cBhvr>
                                      <p:tavLst>
                                        <p:tav tm="0">
                                          <p:val>
                                            <p:strVal val="0-#ppt_h/2"/>
                                          </p:val>
                                        </p:tav>
                                        <p:tav tm="100000">
                                          <p:val>
                                            <p:strVal val="#ppt_y"/>
                                          </p:val>
                                        </p:tav>
                                      </p:tavLst>
                                    </p:anim>
                                  </p:childTnLst>
                                </p:cTn>
                              </p:par>
                            </p:childTnLst>
                          </p:cTn>
                        </p:par>
                        <p:par>
                          <p:cTn id="66" fill="hold">
                            <p:stCondLst>
                              <p:cond delay="3000"/>
                            </p:stCondLst>
                            <p:childTnLst>
                              <p:par>
                                <p:cTn id="67" presetID="2" presetClass="entr" presetSubtype="1"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0-#ppt_h/2"/>
                                          </p:val>
                                        </p:tav>
                                        <p:tav tm="100000">
                                          <p:val>
                                            <p:strVal val="#ppt_y"/>
                                          </p:val>
                                        </p:tav>
                                      </p:tavLst>
                                    </p:anim>
                                  </p:childTnLst>
                                </p:cTn>
                              </p:par>
                            </p:childTnLst>
                          </p:cTn>
                        </p:par>
                        <p:par>
                          <p:cTn id="71" fill="hold">
                            <p:stCondLst>
                              <p:cond delay="3500"/>
                            </p:stCondLst>
                            <p:childTnLst>
                              <p:par>
                                <p:cTn id="72" presetID="2" presetClass="entr" presetSubtype="12"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0-#ppt_w/2"/>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childTnLst>
                          </p:cTn>
                        </p:par>
                        <p:par>
                          <p:cTn id="76" fill="hold">
                            <p:stCondLst>
                              <p:cond delay="4000"/>
                            </p:stCondLst>
                            <p:childTnLst>
                              <p:par>
                                <p:cTn id="77" presetID="2" presetClass="entr" presetSubtype="4" fill="hold"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2" presetClass="entr" presetSubtype="2"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additive="base">
                                        <p:cTn id="84" dur="500" fill="hold"/>
                                        <p:tgtEl>
                                          <p:spTgt spid="17"/>
                                        </p:tgtEl>
                                        <p:attrNameLst>
                                          <p:attrName>ppt_x</p:attrName>
                                        </p:attrNameLst>
                                      </p:cBhvr>
                                      <p:tavLst>
                                        <p:tav tm="0">
                                          <p:val>
                                            <p:strVal val="1+#ppt_w/2"/>
                                          </p:val>
                                        </p:tav>
                                        <p:tav tm="100000">
                                          <p:val>
                                            <p:strVal val="#ppt_x"/>
                                          </p:val>
                                        </p:tav>
                                      </p:tavLst>
                                    </p:anim>
                                    <p:anim calcmode="lin" valueType="num">
                                      <p:cBhvr additive="base">
                                        <p:cTn id="85" dur="500" fill="hold"/>
                                        <p:tgtEl>
                                          <p:spTgt spid="17"/>
                                        </p:tgtEl>
                                        <p:attrNameLst>
                                          <p:attrName>ppt_y</p:attrName>
                                        </p:attrNameLst>
                                      </p:cBhvr>
                                      <p:tavLst>
                                        <p:tav tm="0">
                                          <p:val>
                                            <p:strVal val="#ppt_y"/>
                                          </p:val>
                                        </p:tav>
                                        <p:tav tm="100000">
                                          <p:val>
                                            <p:strVal val="#ppt_y"/>
                                          </p:val>
                                        </p:tav>
                                      </p:tavLst>
                                    </p:anim>
                                  </p:childTnLst>
                                </p:cTn>
                              </p:par>
                            </p:childTnLst>
                          </p:cTn>
                        </p:par>
                        <p:par>
                          <p:cTn id="86" fill="hold">
                            <p:stCondLst>
                              <p:cond delay="5000"/>
                            </p:stCondLst>
                            <p:childTnLst>
                              <p:par>
                                <p:cTn id="87" presetID="2" presetClass="entr" presetSubtype="6" fill="hold" nodeType="after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1+#ppt_w/2"/>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childTnLst>
                          </p:cTn>
                        </p:par>
                        <p:par>
                          <p:cTn id="91" fill="hold">
                            <p:stCondLst>
                              <p:cond delay="5500"/>
                            </p:stCondLst>
                            <p:childTnLst>
                              <p:par>
                                <p:cTn id="92" presetID="2" presetClass="entr" presetSubtype="8" fill="hold" nodeType="after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additive="base">
                                        <p:cTn id="94" dur="500" fill="hold"/>
                                        <p:tgtEl>
                                          <p:spTgt spid="20"/>
                                        </p:tgtEl>
                                        <p:attrNameLst>
                                          <p:attrName>ppt_x</p:attrName>
                                        </p:attrNameLst>
                                      </p:cBhvr>
                                      <p:tavLst>
                                        <p:tav tm="0">
                                          <p:val>
                                            <p:strVal val="0-#ppt_w/2"/>
                                          </p:val>
                                        </p:tav>
                                        <p:tav tm="100000">
                                          <p:val>
                                            <p:strVal val="#ppt_x"/>
                                          </p:val>
                                        </p:tav>
                                      </p:tavLst>
                                    </p:anim>
                                    <p:anim calcmode="lin" valueType="num">
                                      <p:cBhvr additive="base">
                                        <p:cTn id="95" dur="500" fill="hold"/>
                                        <p:tgtEl>
                                          <p:spTgt spid="20"/>
                                        </p:tgtEl>
                                        <p:attrNameLst>
                                          <p:attrName>ppt_y</p:attrName>
                                        </p:attrNameLst>
                                      </p:cBhvr>
                                      <p:tavLst>
                                        <p:tav tm="0">
                                          <p:val>
                                            <p:strVal val="#ppt_y"/>
                                          </p:val>
                                        </p:tav>
                                        <p:tav tm="100000">
                                          <p:val>
                                            <p:strVal val="#ppt_y"/>
                                          </p:val>
                                        </p:tav>
                                      </p:tavLst>
                                    </p:anim>
                                  </p:childTnLst>
                                </p:cTn>
                              </p:par>
                            </p:childTnLst>
                          </p:cTn>
                        </p:par>
                        <p:par>
                          <p:cTn id="96" fill="hold">
                            <p:stCondLst>
                              <p:cond delay="6000"/>
                            </p:stCondLst>
                            <p:childTnLst>
                              <p:par>
                                <p:cTn id="97" presetID="2" presetClass="entr" presetSubtype="1" fill="hold" nodeType="after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additive="base">
                                        <p:cTn id="99" dur="500" fill="hold"/>
                                        <p:tgtEl>
                                          <p:spTgt spid="18"/>
                                        </p:tgtEl>
                                        <p:attrNameLst>
                                          <p:attrName>ppt_x</p:attrName>
                                        </p:attrNameLst>
                                      </p:cBhvr>
                                      <p:tavLst>
                                        <p:tav tm="0">
                                          <p:val>
                                            <p:strVal val="#ppt_x"/>
                                          </p:val>
                                        </p:tav>
                                        <p:tav tm="100000">
                                          <p:val>
                                            <p:strVal val="#ppt_x"/>
                                          </p:val>
                                        </p:tav>
                                      </p:tavLst>
                                    </p:anim>
                                    <p:anim calcmode="lin" valueType="num">
                                      <p:cBhvr additive="base">
                                        <p:cTn id="100" dur="500" fill="hold"/>
                                        <p:tgtEl>
                                          <p:spTgt spid="18"/>
                                        </p:tgtEl>
                                        <p:attrNameLst>
                                          <p:attrName>ppt_y</p:attrName>
                                        </p:attrNameLst>
                                      </p:cBhvr>
                                      <p:tavLst>
                                        <p:tav tm="0">
                                          <p:val>
                                            <p:strVal val="0-#ppt_h/2"/>
                                          </p:val>
                                        </p:tav>
                                        <p:tav tm="100000">
                                          <p:val>
                                            <p:strVal val="#ppt_y"/>
                                          </p:val>
                                        </p:tav>
                                      </p:tavLst>
                                    </p:anim>
                                  </p:childTnLst>
                                </p:cTn>
                              </p:par>
                            </p:childTnLst>
                          </p:cTn>
                        </p:par>
                        <p:par>
                          <p:cTn id="101" fill="hold">
                            <p:stCondLst>
                              <p:cond delay="6500"/>
                            </p:stCondLst>
                            <p:childTnLst>
                              <p:par>
                                <p:cTn id="102" presetID="2" presetClass="entr" presetSubtype="1"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additive="base">
                                        <p:cTn id="104" dur="500" fill="hold"/>
                                        <p:tgtEl>
                                          <p:spTgt spid="14"/>
                                        </p:tgtEl>
                                        <p:attrNameLst>
                                          <p:attrName>ppt_x</p:attrName>
                                        </p:attrNameLst>
                                      </p:cBhvr>
                                      <p:tavLst>
                                        <p:tav tm="0">
                                          <p:val>
                                            <p:strVal val="#ppt_x"/>
                                          </p:val>
                                        </p:tav>
                                        <p:tav tm="100000">
                                          <p:val>
                                            <p:strVal val="#ppt_x"/>
                                          </p:val>
                                        </p:tav>
                                      </p:tavLst>
                                    </p:anim>
                                    <p:anim calcmode="lin" valueType="num">
                                      <p:cBhvr additive="base">
                                        <p:cTn id="105" dur="500" fill="hold"/>
                                        <p:tgtEl>
                                          <p:spTgt spid="14"/>
                                        </p:tgtEl>
                                        <p:attrNameLst>
                                          <p:attrName>ppt_y</p:attrName>
                                        </p:attrNameLst>
                                      </p:cBhvr>
                                      <p:tavLst>
                                        <p:tav tm="0">
                                          <p:val>
                                            <p:strVal val="0-#ppt_h/2"/>
                                          </p:val>
                                        </p:tav>
                                        <p:tav tm="100000">
                                          <p:val>
                                            <p:strVal val="#ppt_y"/>
                                          </p:val>
                                        </p:tav>
                                      </p:tavLst>
                                    </p:anim>
                                  </p:childTnLst>
                                </p:cTn>
                              </p:par>
                            </p:childTnLst>
                          </p:cTn>
                        </p:par>
                        <p:par>
                          <p:cTn id="106" fill="hold">
                            <p:stCondLst>
                              <p:cond delay="7000"/>
                            </p:stCondLst>
                            <p:childTnLst>
                              <p:par>
                                <p:cTn id="107" presetID="2" presetClass="entr" presetSubtype="9" fill="hold" nodeType="after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additive="base">
                                        <p:cTn id="109" dur="500" fill="hold"/>
                                        <p:tgtEl>
                                          <p:spTgt spid="16"/>
                                        </p:tgtEl>
                                        <p:attrNameLst>
                                          <p:attrName>ppt_x</p:attrName>
                                        </p:attrNameLst>
                                      </p:cBhvr>
                                      <p:tavLst>
                                        <p:tav tm="0">
                                          <p:val>
                                            <p:strVal val="0-#ppt_w/2"/>
                                          </p:val>
                                        </p:tav>
                                        <p:tav tm="100000">
                                          <p:val>
                                            <p:strVal val="#ppt_x"/>
                                          </p:val>
                                        </p:tav>
                                      </p:tavLst>
                                    </p:anim>
                                    <p:anim calcmode="lin" valueType="num">
                                      <p:cBhvr additive="base">
                                        <p:cTn id="110" dur="500" fill="hold"/>
                                        <p:tgtEl>
                                          <p:spTgt spid="16"/>
                                        </p:tgtEl>
                                        <p:attrNameLst>
                                          <p:attrName>ppt_y</p:attrName>
                                        </p:attrNameLst>
                                      </p:cBhvr>
                                      <p:tavLst>
                                        <p:tav tm="0">
                                          <p:val>
                                            <p:strVal val="0-#ppt_h/2"/>
                                          </p:val>
                                        </p:tav>
                                        <p:tav tm="100000">
                                          <p:val>
                                            <p:strVal val="#ppt_y"/>
                                          </p:val>
                                        </p:tav>
                                      </p:tavLst>
                                    </p:anim>
                                  </p:childTnLst>
                                </p:cTn>
                              </p:par>
                            </p:childTnLst>
                          </p:cTn>
                        </p:par>
                        <p:par>
                          <p:cTn id="111" fill="hold">
                            <p:stCondLst>
                              <p:cond delay="7500"/>
                            </p:stCondLst>
                            <p:childTnLst>
                              <p:par>
                                <p:cTn id="112" presetID="2" presetClass="entr" presetSubtype="9" fill="hold" nodeType="afterEffect">
                                  <p:stCondLst>
                                    <p:cond delay="0"/>
                                  </p:stCondLst>
                                  <p:childTnLst>
                                    <p:set>
                                      <p:cBhvr>
                                        <p:cTn id="113" dur="1" fill="hold">
                                          <p:stCondLst>
                                            <p:cond delay="0"/>
                                          </p:stCondLst>
                                        </p:cTn>
                                        <p:tgtEl>
                                          <p:spTgt spid="11"/>
                                        </p:tgtEl>
                                        <p:attrNameLst>
                                          <p:attrName>style.visibility</p:attrName>
                                        </p:attrNameLst>
                                      </p:cBhvr>
                                      <p:to>
                                        <p:strVal val="visible"/>
                                      </p:to>
                                    </p:set>
                                    <p:anim calcmode="lin" valueType="num">
                                      <p:cBhvr additive="base">
                                        <p:cTn id="114" dur="500" fill="hold"/>
                                        <p:tgtEl>
                                          <p:spTgt spid="11"/>
                                        </p:tgtEl>
                                        <p:attrNameLst>
                                          <p:attrName>ppt_x</p:attrName>
                                        </p:attrNameLst>
                                      </p:cBhvr>
                                      <p:tavLst>
                                        <p:tav tm="0">
                                          <p:val>
                                            <p:strVal val="0-#ppt_w/2"/>
                                          </p:val>
                                        </p:tav>
                                        <p:tav tm="100000">
                                          <p:val>
                                            <p:strVal val="#ppt_x"/>
                                          </p:val>
                                        </p:tav>
                                      </p:tavLst>
                                    </p:anim>
                                    <p:anim calcmode="lin" valueType="num">
                                      <p:cBhvr additive="base">
                                        <p:cTn id="115" dur="500" fill="hold"/>
                                        <p:tgtEl>
                                          <p:spTgt spid="11"/>
                                        </p:tgtEl>
                                        <p:attrNameLst>
                                          <p:attrName>ppt_y</p:attrName>
                                        </p:attrNameLst>
                                      </p:cBhvr>
                                      <p:tavLst>
                                        <p:tav tm="0">
                                          <p:val>
                                            <p:strVal val="0-#ppt_h/2"/>
                                          </p:val>
                                        </p:tav>
                                        <p:tav tm="100000">
                                          <p:val>
                                            <p:strVal val="#ppt_y"/>
                                          </p:val>
                                        </p:tav>
                                      </p:tavLst>
                                    </p:anim>
                                  </p:childTnLst>
                                </p:cTn>
                              </p:par>
                            </p:childTnLst>
                          </p:cTn>
                        </p:par>
                        <p:par>
                          <p:cTn id="116" fill="hold">
                            <p:stCondLst>
                              <p:cond delay="8000"/>
                            </p:stCondLst>
                            <p:childTnLst>
                              <p:par>
                                <p:cTn id="117" presetID="2" presetClass="entr" presetSubtype="9" fill="hold" nodeType="afterEffect">
                                  <p:stCondLst>
                                    <p:cond delay="0"/>
                                  </p:stCondLst>
                                  <p:childTnLst>
                                    <p:set>
                                      <p:cBhvr>
                                        <p:cTn id="118" dur="1" fill="hold">
                                          <p:stCondLst>
                                            <p:cond delay="0"/>
                                          </p:stCondLst>
                                        </p:cTn>
                                        <p:tgtEl>
                                          <p:spTgt spid="9"/>
                                        </p:tgtEl>
                                        <p:attrNameLst>
                                          <p:attrName>style.visibility</p:attrName>
                                        </p:attrNameLst>
                                      </p:cBhvr>
                                      <p:to>
                                        <p:strVal val="visible"/>
                                      </p:to>
                                    </p:set>
                                    <p:anim calcmode="lin" valueType="num">
                                      <p:cBhvr additive="base">
                                        <p:cTn id="119" dur="500" fill="hold"/>
                                        <p:tgtEl>
                                          <p:spTgt spid="9"/>
                                        </p:tgtEl>
                                        <p:attrNameLst>
                                          <p:attrName>ppt_x</p:attrName>
                                        </p:attrNameLst>
                                      </p:cBhvr>
                                      <p:tavLst>
                                        <p:tav tm="0">
                                          <p:val>
                                            <p:strVal val="0-#ppt_w/2"/>
                                          </p:val>
                                        </p:tav>
                                        <p:tav tm="100000">
                                          <p:val>
                                            <p:strVal val="#ppt_x"/>
                                          </p:val>
                                        </p:tav>
                                      </p:tavLst>
                                    </p:anim>
                                    <p:anim calcmode="lin" valueType="num">
                                      <p:cBhvr additive="base">
                                        <p:cTn id="120" dur="500" fill="hold"/>
                                        <p:tgtEl>
                                          <p:spTgt spid="9"/>
                                        </p:tgtEl>
                                        <p:attrNameLst>
                                          <p:attrName>ppt_y</p:attrName>
                                        </p:attrNameLst>
                                      </p:cBhvr>
                                      <p:tavLst>
                                        <p:tav tm="0">
                                          <p:val>
                                            <p:strVal val="0-#ppt_h/2"/>
                                          </p:val>
                                        </p:tav>
                                        <p:tav tm="100000">
                                          <p:val>
                                            <p:strVal val="#ppt_y"/>
                                          </p:val>
                                        </p:tav>
                                      </p:tavLst>
                                    </p:anim>
                                  </p:childTnLst>
                                </p:cTn>
                              </p:par>
                            </p:childTnLst>
                          </p:cTn>
                        </p:par>
                        <p:par>
                          <p:cTn id="121" fill="hold">
                            <p:stCondLst>
                              <p:cond delay="8500"/>
                            </p:stCondLst>
                            <p:childTnLst>
                              <p:par>
                                <p:cTn id="122" presetID="2" presetClass="entr" presetSubtype="9" fill="hold" nodeType="afterEffect">
                                  <p:stCondLst>
                                    <p:cond delay="0"/>
                                  </p:stCondLst>
                                  <p:childTnLst>
                                    <p:set>
                                      <p:cBhvr>
                                        <p:cTn id="123" dur="1" fill="hold">
                                          <p:stCondLst>
                                            <p:cond delay="0"/>
                                          </p:stCondLst>
                                        </p:cTn>
                                        <p:tgtEl>
                                          <p:spTgt spid="7"/>
                                        </p:tgtEl>
                                        <p:attrNameLst>
                                          <p:attrName>style.visibility</p:attrName>
                                        </p:attrNameLst>
                                      </p:cBhvr>
                                      <p:to>
                                        <p:strVal val="visible"/>
                                      </p:to>
                                    </p:set>
                                    <p:anim calcmode="lin" valueType="num">
                                      <p:cBhvr additive="base">
                                        <p:cTn id="124" dur="500" fill="hold"/>
                                        <p:tgtEl>
                                          <p:spTgt spid="7"/>
                                        </p:tgtEl>
                                        <p:attrNameLst>
                                          <p:attrName>ppt_x</p:attrName>
                                        </p:attrNameLst>
                                      </p:cBhvr>
                                      <p:tavLst>
                                        <p:tav tm="0">
                                          <p:val>
                                            <p:strVal val="0-#ppt_w/2"/>
                                          </p:val>
                                        </p:tav>
                                        <p:tav tm="100000">
                                          <p:val>
                                            <p:strVal val="#ppt_x"/>
                                          </p:val>
                                        </p:tav>
                                      </p:tavLst>
                                    </p:anim>
                                    <p:anim calcmode="lin" valueType="num">
                                      <p:cBhvr additive="base">
                                        <p:cTn id="12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 presetClass="entr" presetSubtype="16" fill="hold" grpId="0" nodeType="clickEffect">
                                  <p:stCondLst>
                                    <p:cond delay="0"/>
                                  </p:stCondLst>
                                  <p:childTnLst>
                                    <p:set>
                                      <p:cBhvr>
                                        <p:cTn id="129" dur="1" fill="hold">
                                          <p:stCondLst>
                                            <p:cond delay="0"/>
                                          </p:stCondLst>
                                        </p:cTn>
                                        <p:tgtEl>
                                          <p:spTgt spid="491640"/>
                                        </p:tgtEl>
                                        <p:attrNameLst>
                                          <p:attrName>style.visibility</p:attrName>
                                        </p:attrNameLst>
                                      </p:cBhvr>
                                      <p:to>
                                        <p:strVal val="visible"/>
                                      </p:to>
                                    </p:set>
                                    <p:animEffect transition="in" filter="box(in)">
                                      <p:cBhvr>
                                        <p:cTn id="130" dur="500"/>
                                        <p:tgtEl>
                                          <p:spTgt spid="491640"/>
                                        </p:tgtEl>
                                      </p:cBhvr>
                                    </p:animEffect>
                                  </p:childTnLst>
                                </p:cTn>
                              </p:par>
                            </p:childTnLst>
                          </p:cTn>
                        </p:par>
                      </p:childTnLst>
                    </p:cTn>
                  </p:par>
                  <p:par>
                    <p:cTn id="131" fill="hold">
                      <p:stCondLst>
                        <p:cond delay="indefinite"/>
                      </p:stCondLst>
                      <p:childTnLst>
                        <p:par>
                          <p:cTn id="132" fill="hold">
                            <p:stCondLst>
                              <p:cond delay="0"/>
                            </p:stCondLst>
                            <p:childTnLst>
                              <p:par>
                                <p:cTn id="133" presetID="4" presetClass="entr" presetSubtype="16" fill="hold"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box(in)">
                                      <p:cBhvr>
                                        <p:cTn id="135"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par>
                          <p:cTn id="136" fill="hold">
                            <p:stCondLst>
                              <p:cond delay="500"/>
                            </p:stCondLst>
                            <p:childTnLst>
                              <p:par>
                                <p:cTn id="137" presetID="4" presetClass="entr" presetSubtype="16" fill="hold" grpId="0" nodeType="afterEffect">
                                  <p:stCondLst>
                                    <p:cond delay="1000"/>
                                  </p:stCondLst>
                                  <p:childTnLst>
                                    <p:set>
                                      <p:cBhvr>
                                        <p:cTn id="138" dur="1" fill="hold">
                                          <p:stCondLst>
                                            <p:cond delay="0"/>
                                          </p:stCondLst>
                                        </p:cTn>
                                        <p:tgtEl>
                                          <p:spTgt spid="491660"/>
                                        </p:tgtEl>
                                        <p:attrNameLst>
                                          <p:attrName>style.visibility</p:attrName>
                                        </p:attrNameLst>
                                      </p:cBhvr>
                                      <p:to>
                                        <p:strVal val="visible"/>
                                      </p:to>
                                    </p:set>
                                    <p:animEffect transition="in" filter="box(in)">
                                      <p:cBhvr>
                                        <p:cTn id="139" dur="500"/>
                                        <p:tgtEl>
                                          <p:spTgt spid="491660"/>
                                        </p:tgtEl>
                                      </p:cBhvr>
                                    </p:animEffect>
                                  </p:childTnLst>
                                </p:cTn>
                              </p:par>
                            </p:childTnLst>
                          </p:cTn>
                        </p:par>
                      </p:childTnLst>
                    </p:cTn>
                  </p:par>
                  <p:par>
                    <p:cTn id="140" fill="hold">
                      <p:stCondLst>
                        <p:cond delay="indefinite"/>
                      </p:stCondLst>
                      <p:childTnLst>
                        <p:par>
                          <p:cTn id="141" fill="hold">
                            <p:stCondLst>
                              <p:cond delay="0"/>
                            </p:stCondLst>
                            <p:childTnLst>
                              <p:par>
                                <p:cTn id="142" presetID="4" presetClass="entr" presetSubtype="16" fill="hold" grpId="0" nodeType="clickEffect">
                                  <p:stCondLst>
                                    <p:cond delay="0"/>
                                  </p:stCondLst>
                                  <p:childTnLst>
                                    <p:set>
                                      <p:cBhvr>
                                        <p:cTn id="143" dur="1" fill="hold">
                                          <p:stCondLst>
                                            <p:cond delay="0"/>
                                          </p:stCondLst>
                                        </p:cTn>
                                        <p:tgtEl>
                                          <p:spTgt spid="491661"/>
                                        </p:tgtEl>
                                        <p:attrNameLst>
                                          <p:attrName>style.visibility</p:attrName>
                                        </p:attrNameLst>
                                      </p:cBhvr>
                                      <p:to>
                                        <p:strVal val="visible"/>
                                      </p:to>
                                    </p:set>
                                    <p:animEffect transition="in" filter="box(in)">
                                      <p:cBhvr>
                                        <p:cTn id="144" dur="500"/>
                                        <p:tgtEl>
                                          <p:spTgt spid="491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6" grpId="0" animBg="1" autoUpdateAnimBg="0"/>
      <p:bldP spid="491583" grpId="0" animBg="1" autoUpdateAnimBg="0"/>
      <p:bldP spid="491584" grpId="0" animBg="1" autoUpdateAnimBg="0"/>
      <p:bldP spid="491585" grpId="0" animBg="1" autoUpdateAnimBg="0"/>
      <p:bldP spid="491640" grpId="0" animBg="1" autoUpdateAnimBg="0"/>
      <p:bldP spid="491660" grpId="0" animBg="1" autoUpdateAnimBg="0"/>
      <p:bldP spid="49166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ChangeArrowheads="1"/>
          </p:cNvSpPr>
          <p:nvPr/>
        </p:nvSpPr>
        <p:spPr bwMode="auto">
          <a:xfrm>
            <a:off x="762000" y="2286000"/>
            <a:ext cx="1905000" cy="457200"/>
          </a:xfrm>
          <a:prstGeom prst="rect">
            <a:avLst/>
          </a:prstGeom>
          <a:solidFill>
            <a:srgbClr val="FFFF00"/>
          </a:solidFill>
          <a:ln w="9525" algn="ctr">
            <a:solidFill>
              <a:schemeClr val="tx1"/>
            </a:solidFill>
            <a:round/>
            <a:headEnd/>
            <a:tailEnd/>
          </a:ln>
        </p:spPr>
        <p:txBody>
          <a:bodyPr/>
          <a:lstStyle/>
          <a:p>
            <a:r>
              <a:rPr lang="en-US" sz="2400">
                <a:latin typeface="Arial Narrow" pitchFamily="34" charset="0"/>
              </a:rPr>
              <a:t>25.34.45.56</a:t>
            </a:r>
          </a:p>
        </p:txBody>
      </p:sp>
      <p:sp>
        <p:nvSpPr>
          <p:cNvPr id="53252" name="Rectangle 3"/>
          <p:cNvSpPr>
            <a:spLocks noChangeArrowheads="1"/>
          </p:cNvSpPr>
          <p:nvPr/>
        </p:nvSpPr>
        <p:spPr bwMode="auto">
          <a:xfrm>
            <a:off x="2667000" y="2286000"/>
            <a:ext cx="3810000" cy="457200"/>
          </a:xfrm>
          <a:prstGeom prst="rect">
            <a:avLst/>
          </a:prstGeom>
          <a:solidFill>
            <a:srgbClr val="00FF00"/>
          </a:solidFill>
          <a:ln w="9525" algn="ctr">
            <a:solidFill>
              <a:schemeClr val="tx1"/>
            </a:solidFill>
            <a:round/>
            <a:headEnd/>
            <a:tailEnd/>
          </a:ln>
        </p:spPr>
        <p:txBody>
          <a:bodyPr/>
          <a:lstStyle/>
          <a:p>
            <a:r>
              <a:rPr lang="en-US" sz="2400" dirty="0" smtClean="0">
                <a:latin typeface="Arial Narrow" pitchFamily="34" charset="0"/>
              </a:rPr>
              <a:t>Message</a:t>
            </a:r>
            <a:endParaRPr lang="en-US" sz="2400" dirty="0">
              <a:latin typeface="Arial Narrow" pitchFamily="34" charset="0"/>
            </a:endParaRPr>
          </a:p>
        </p:txBody>
      </p:sp>
      <p:sp>
        <p:nvSpPr>
          <p:cNvPr id="53253" name="Rectangle 4"/>
          <p:cNvSpPr>
            <a:spLocks noChangeArrowheads="1"/>
          </p:cNvSpPr>
          <p:nvPr/>
        </p:nvSpPr>
        <p:spPr bwMode="auto">
          <a:xfrm>
            <a:off x="6400800" y="2286000"/>
            <a:ext cx="1905000" cy="457200"/>
          </a:xfrm>
          <a:prstGeom prst="rect">
            <a:avLst/>
          </a:prstGeom>
          <a:solidFill>
            <a:srgbClr val="FFFF00"/>
          </a:solidFill>
          <a:ln w="9525" algn="ctr">
            <a:solidFill>
              <a:schemeClr val="tx1"/>
            </a:solidFill>
            <a:round/>
            <a:headEnd/>
            <a:tailEnd/>
          </a:ln>
        </p:spPr>
        <p:txBody>
          <a:bodyPr/>
          <a:lstStyle/>
          <a:p>
            <a:r>
              <a:rPr lang="en-US" sz="2400">
                <a:latin typeface="Arial Narrow" pitchFamily="34" charset="0"/>
              </a:rPr>
              <a:t>97.67.56.12</a:t>
            </a:r>
          </a:p>
        </p:txBody>
      </p:sp>
      <p:sp>
        <p:nvSpPr>
          <p:cNvPr id="6" name="Rectangle 5"/>
          <p:cNvSpPr>
            <a:spLocks noChangeArrowheads="1"/>
          </p:cNvSpPr>
          <p:nvPr/>
        </p:nvSpPr>
        <p:spPr bwMode="auto">
          <a:xfrm>
            <a:off x="6400800" y="2286000"/>
            <a:ext cx="1905000" cy="457200"/>
          </a:xfrm>
          <a:prstGeom prst="rect">
            <a:avLst/>
          </a:prstGeom>
          <a:solidFill>
            <a:schemeClr val="bg1"/>
          </a:solidFill>
          <a:ln w="9525" algn="ctr">
            <a:solidFill>
              <a:schemeClr val="tx1"/>
            </a:solidFill>
            <a:round/>
            <a:headEnd/>
            <a:tailEnd/>
          </a:ln>
        </p:spPr>
        <p:txBody>
          <a:bodyPr/>
          <a:lstStyle/>
          <a:p>
            <a:r>
              <a:rPr lang="en-US" sz="2400" dirty="0">
                <a:latin typeface="Arial Narrow" pitchFamily="34" charset="0"/>
              </a:rPr>
              <a:t>67.87.45.90</a:t>
            </a:r>
          </a:p>
        </p:txBody>
      </p:sp>
      <p:sp>
        <p:nvSpPr>
          <p:cNvPr id="7" name="Rectangle 2"/>
          <p:cNvSpPr txBox="1">
            <a:spLocks noChangeArrowheads="1"/>
          </p:cNvSpPr>
          <p:nvPr/>
        </p:nvSpPr>
        <p:spPr>
          <a:xfrm>
            <a:off x="685800" y="304800"/>
            <a:ext cx="7772400" cy="1143000"/>
          </a:xfrm>
          <a:prstGeom prst="rect">
            <a:avLst/>
          </a:prstGeom>
        </p:spPr>
        <p:txBody>
          <a:bodyPr/>
          <a:lstStyle/>
          <a:p>
            <a:pPr>
              <a:defRPr/>
            </a:pPr>
            <a:endParaRPr lang="en-US" sz="3200" b="1" u="sng" kern="0" dirty="0" smtClean="0">
              <a:latin typeface="Arial Narrow" pitchFamily="34" charset="0"/>
              <a:ea typeface="+mj-ea"/>
              <a:cs typeface="+mj-cs"/>
            </a:endParaRPr>
          </a:p>
          <a:p>
            <a:pPr>
              <a:defRPr/>
            </a:pPr>
            <a:r>
              <a:rPr lang="en-US" sz="3200" b="1" u="sng" kern="0" dirty="0" smtClean="0">
                <a:latin typeface="Arial Narrow" pitchFamily="34" charset="0"/>
                <a:ea typeface="+mj-ea"/>
                <a:cs typeface="+mj-cs"/>
              </a:rPr>
              <a:t>Identity </a:t>
            </a:r>
            <a:r>
              <a:rPr lang="en-US" sz="3200" b="1" u="sng" kern="0" dirty="0">
                <a:latin typeface="Arial Narrow" pitchFamily="34" charset="0"/>
                <a:ea typeface="+mj-ea"/>
                <a:cs typeface="+mj-cs"/>
              </a:rPr>
              <a:t>Theft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24050" y="1219200"/>
            <a:ext cx="5848350" cy="4572000"/>
            <a:chOff x="1014" y="864"/>
            <a:chExt cx="3684" cy="2880"/>
          </a:xfrm>
        </p:grpSpPr>
        <p:sp>
          <p:nvSpPr>
            <p:cNvPr id="54447" name="AutoShape 3"/>
            <p:cNvSpPr>
              <a:spLocks noChangeArrowheads="1"/>
            </p:cNvSpPr>
            <p:nvPr/>
          </p:nvSpPr>
          <p:spPr bwMode="auto">
            <a:xfrm>
              <a:off x="2016" y="144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48" name="AutoShape 4"/>
            <p:cNvSpPr>
              <a:spLocks noChangeArrowheads="1"/>
            </p:cNvSpPr>
            <p:nvPr/>
          </p:nvSpPr>
          <p:spPr bwMode="auto">
            <a:xfrm>
              <a:off x="2502" y="1728"/>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49" name="AutoShape 5"/>
            <p:cNvSpPr>
              <a:spLocks noChangeArrowheads="1"/>
            </p:cNvSpPr>
            <p:nvPr/>
          </p:nvSpPr>
          <p:spPr bwMode="auto">
            <a:xfrm>
              <a:off x="2502" y="115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0" name="AutoShape 6"/>
            <p:cNvSpPr>
              <a:spLocks noChangeArrowheads="1"/>
            </p:cNvSpPr>
            <p:nvPr/>
          </p:nvSpPr>
          <p:spPr bwMode="auto">
            <a:xfrm>
              <a:off x="3024" y="144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1" name="AutoShape 7"/>
            <p:cNvSpPr>
              <a:spLocks noChangeArrowheads="1"/>
            </p:cNvSpPr>
            <p:nvPr/>
          </p:nvSpPr>
          <p:spPr bwMode="auto">
            <a:xfrm>
              <a:off x="3510" y="1728"/>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2" name="AutoShape 8"/>
            <p:cNvSpPr>
              <a:spLocks noChangeArrowheads="1"/>
            </p:cNvSpPr>
            <p:nvPr/>
          </p:nvSpPr>
          <p:spPr bwMode="auto">
            <a:xfrm>
              <a:off x="3510" y="115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3" name="AutoShape 9"/>
            <p:cNvSpPr>
              <a:spLocks noChangeArrowheads="1"/>
            </p:cNvSpPr>
            <p:nvPr/>
          </p:nvSpPr>
          <p:spPr bwMode="auto">
            <a:xfrm>
              <a:off x="2496" y="2304"/>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4" name="AutoShape 10"/>
            <p:cNvSpPr>
              <a:spLocks noChangeArrowheads="1"/>
            </p:cNvSpPr>
            <p:nvPr/>
          </p:nvSpPr>
          <p:spPr bwMode="auto">
            <a:xfrm>
              <a:off x="2982" y="259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5" name="AutoShape 11"/>
            <p:cNvSpPr>
              <a:spLocks noChangeArrowheads="1"/>
            </p:cNvSpPr>
            <p:nvPr/>
          </p:nvSpPr>
          <p:spPr bwMode="auto">
            <a:xfrm>
              <a:off x="2982" y="2016"/>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6" name="AutoShape 12"/>
            <p:cNvSpPr>
              <a:spLocks noChangeArrowheads="1"/>
            </p:cNvSpPr>
            <p:nvPr/>
          </p:nvSpPr>
          <p:spPr bwMode="auto">
            <a:xfrm>
              <a:off x="3504" y="2304"/>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7" name="AutoShape 13"/>
            <p:cNvSpPr>
              <a:spLocks noChangeArrowheads="1"/>
            </p:cNvSpPr>
            <p:nvPr/>
          </p:nvSpPr>
          <p:spPr bwMode="auto">
            <a:xfrm>
              <a:off x="3990" y="259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8" name="AutoShape 14"/>
            <p:cNvSpPr>
              <a:spLocks noChangeArrowheads="1"/>
            </p:cNvSpPr>
            <p:nvPr/>
          </p:nvSpPr>
          <p:spPr bwMode="auto">
            <a:xfrm>
              <a:off x="3990" y="2016"/>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9" name="AutoShape 15"/>
            <p:cNvSpPr>
              <a:spLocks noChangeArrowheads="1"/>
            </p:cNvSpPr>
            <p:nvPr/>
          </p:nvSpPr>
          <p:spPr bwMode="auto">
            <a:xfrm>
              <a:off x="1014" y="259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0" name="AutoShape 16"/>
            <p:cNvSpPr>
              <a:spLocks noChangeArrowheads="1"/>
            </p:cNvSpPr>
            <p:nvPr/>
          </p:nvSpPr>
          <p:spPr bwMode="auto">
            <a:xfrm>
              <a:off x="1014" y="2016"/>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1" name="AutoShape 17"/>
            <p:cNvSpPr>
              <a:spLocks noChangeArrowheads="1"/>
            </p:cNvSpPr>
            <p:nvPr/>
          </p:nvSpPr>
          <p:spPr bwMode="auto">
            <a:xfrm>
              <a:off x="1536" y="2304"/>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2" name="AutoShape 18"/>
            <p:cNvSpPr>
              <a:spLocks noChangeArrowheads="1"/>
            </p:cNvSpPr>
            <p:nvPr/>
          </p:nvSpPr>
          <p:spPr bwMode="auto">
            <a:xfrm>
              <a:off x="2022" y="259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3" name="AutoShape 19"/>
            <p:cNvSpPr>
              <a:spLocks noChangeArrowheads="1"/>
            </p:cNvSpPr>
            <p:nvPr/>
          </p:nvSpPr>
          <p:spPr bwMode="auto">
            <a:xfrm>
              <a:off x="2022" y="2016"/>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4" name="AutoShape 20"/>
            <p:cNvSpPr>
              <a:spLocks noChangeArrowheads="1"/>
            </p:cNvSpPr>
            <p:nvPr/>
          </p:nvSpPr>
          <p:spPr bwMode="auto">
            <a:xfrm>
              <a:off x="1494" y="288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5" name="AutoShape 21"/>
            <p:cNvSpPr>
              <a:spLocks noChangeArrowheads="1"/>
            </p:cNvSpPr>
            <p:nvPr/>
          </p:nvSpPr>
          <p:spPr bwMode="auto">
            <a:xfrm>
              <a:off x="2016" y="3168"/>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6" name="AutoShape 22"/>
            <p:cNvSpPr>
              <a:spLocks noChangeArrowheads="1"/>
            </p:cNvSpPr>
            <p:nvPr/>
          </p:nvSpPr>
          <p:spPr bwMode="auto">
            <a:xfrm>
              <a:off x="2502" y="288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7" name="AutoShape 23"/>
            <p:cNvSpPr>
              <a:spLocks noChangeArrowheads="1"/>
            </p:cNvSpPr>
            <p:nvPr/>
          </p:nvSpPr>
          <p:spPr bwMode="auto">
            <a:xfrm>
              <a:off x="1056" y="144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8" name="AutoShape 24"/>
            <p:cNvSpPr>
              <a:spLocks noChangeArrowheads="1"/>
            </p:cNvSpPr>
            <p:nvPr/>
          </p:nvSpPr>
          <p:spPr bwMode="auto">
            <a:xfrm>
              <a:off x="1542" y="1728"/>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9" name="AutoShape 25"/>
            <p:cNvSpPr>
              <a:spLocks noChangeArrowheads="1"/>
            </p:cNvSpPr>
            <p:nvPr/>
          </p:nvSpPr>
          <p:spPr bwMode="auto">
            <a:xfrm>
              <a:off x="1542" y="115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70" name="AutoShape 26"/>
            <p:cNvSpPr>
              <a:spLocks noChangeArrowheads="1"/>
            </p:cNvSpPr>
            <p:nvPr/>
          </p:nvSpPr>
          <p:spPr bwMode="auto">
            <a:xfrm>
              <a:off x="3024" y="3168"/>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71" name="AutoShape 27"/>
            <p:cNvSpPr>
              <a:spLocks noChangeArrowheads="1"/>
            </p:cNvSpPr>
            <p:nvPr/>
          </p:nvSpPr>
          <p:spPr bwMode="auto">
            <a:xfrm>
              <a:off x="3510" y="288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72" name="AutoShape 28"/>
            <p:cNvSpPr>
              <a:spLocks noChangeArrowheads="1"/>
            </p:cNvSpPr>
            <p:nvPr/>
          </p:nvSpPr>
          <p:spPr bwMode="auto">
            <a:xfrm>
              <a:off x="4032" y="144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73" name="AutoShape 29"/>
            <p:cNvSpPr>
              <a:spLocks noChangeArrowheads="1"/>
            </p:cNvSpPr>
            <p:nvPr/>
          </p:nvSpPr>
          <p:spPr bwMode="auto">
            <a:xfrm>
              <a:off x="2022" y="864"/>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74" name="AutoShape 30"/>
            <p:cNvSpPr>
              <a:spLocks noChangeArrowheads="1"/>
            </p:cNvSpPr>
            <p:nvPr/>
          </p:nvSpPr>
          <p:spPr bwMode="auto">
            <a:xfrm>
              <a:off x="3030" y="864"/>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grpSp>
      <p:sp>
        <p:nvSpPr>
          <p:cNvPr id="492575" name="tower"/>
          <p:cNvSpPr>
            <a:spLocks noEditPoints="1" noChangeArrowheads="1"/>
          </p:cNvSpPr>
          <p:nvPr/>
        </p:nvSpPr>
        <p:spPr bwMode="auto">
          <a:xfrm>
            <a:off x="2514600" y="1676400"/>
            <a:ext cx="376238" cy="676275"/>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chemeClr val="accent1"/>
            </a:solidFill>
            <a:miter lim="800000"/>
            <a:headEnd/>
            <a:tailEnd/>
          </a:ln>
        </p:spPr>
        <p:txBody>
          <a:bodyPr/>
          <a:lstStyle/>
          <a:p>
            <a:endParaRPr lang="en-US"/>
          </a:p>
        </p:txBody>
      </p:sp>
      <p:sp>
        <p:nvSpPr>
          <p:cNvPr id="492576" name="computr3"/>
          <p:cNvSpPr>
            <a:spLocks noEditPoints="1" noChangeArrowheads="1"/>
          </p:cNvSpPr>
          <p:nvPr/>
        </p:nvSpPr>
        <p:spPr bwMode="auto">
          <a:xfrm>
            <a:off x="8305800" y="3810000"/>
            <a:ext cx="609600" cy="5334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gradFill rotWithShape="0">
            <a:gsLst>
              <a:gs pos="0">
                <a:srgbClr val="FFFFFF"/>
              </a:gs>
              <a:gs pos="100000">
                <a:srgbClr val="FFFF00"/>
              </a:gs>
            </a:gsLst>
            <a:path path="rect">
              <a:fillToRect l="50000" t="50000" r="50000" b="50000"/>
            </a:path>
          </a:gradFill>
          <a:ln w="9525">
            <a:solidFill>
              <a:srgbClr val="00FF00"/>
            </a:solidFill>
            <a:miter lim="800000"/>
            <a:headEnd/>
            <a:tailEnd/>
          </a:ln>
        </p:spPr>
        <p:txBody>
          <a:bodyPr/>
          <a:lstStyle/>
          <a:p>
            <a:endParaRPr lang="en-US"/>
          </a:p>
        </p:txBody>
      </p:sp>
      <p:sp>
        <p:nvSpPr>
          <p:cNvPr id="492577" name="computr2"/>
          <p:cNvSpPr>
            <a:spLocks noEditPoints="1" noChangeArrowheads="1"/>
          </p:cNvSpPr>
          <p:nvPr/>
        </p:nvSpPr>
        <p:spPr bwMode="auto">
          <a:xfrm>
            <a:off x="762000" y="2743200"/>
            <a:ext cx="609600" cy="5334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gradFill rotWithShape="0">
            <a:gsLst>
              <a:gs pos="0">
                <a:srgbClr val="FFFFFF"/>
              </a:gs>
              <a:gs pos="100000">
                <a:srgbClr val="FFFF00"/>
              </a:gs>
            </a:gsLst>
            <a:path path="rect">
              <a:fillToRect l="50000" t="50000" r="50000" b="50000"/>
            </a:path>
          </a:gradFill>
          <a:ln w="9525">
            <a:solidFill>
              <a:srgbClr val="FF0000"/>
            </a:solidFill>
            <a:miter lim="800000"/>
            <a:headEnd/>
            <a:tailEnd/>
          </a:ln>
        </p:spPr>
        <p:txBody>
          <a:bodyPr/>
          <a:lstStyle/>
          <a:p>
            <a:endParaRPr lang="en-US"/>
          </a:p>
        </p:txBody>
      </p:sp>
      <p:sp>
        <p:nvSpPr>
          <p:cNvPr id="492578" name="AutoShape 34"/>
          <p:cNvSpPr>
            <a:spLocks noChangeArrowheads="1"/>
          </p:cNvSpPr>
          <p:nvPr/>
        </p:nvSpPr>
        <p:spPr bwMode="auto">
          <a:xfrm>
            <a:off x="1447800" y="2743200"/>
            <a:ext cx="381000" cy="609600"/>
          </a:xfrm>
          <a:prstGeom prst="verticalScroll">
            <a:avLst>
              <a:gd name="adj" fmla="val 12500"/>
            </a:avLst>
          </a:prstGeom>
          <a:gradFill rotWithShape="0">
            <a:gsLst>
              <a:gs pos="0">
                <a:srgbClr val="00FF00"/>
              </a:gs>
              <a:gs pos="50000">
                <a:schemeClr val="bg1"/>
              </a:gs>
              <a:gs pos="100000">
                <a:srgbClr val="00FF00"/>
              </a:gs>
            </a:gsLst>
            <a:lin ang="5400000" scaled="1"/>
          </a:gradFill>
          <a:ln w="9525">
            <a:solidFill>
              <a:schemeClr val="accent1"/>
            </a:solidFill>
            <a:round/>
            <a:headEnd/>
            <a:tailEnd/>
          </a:ln>
          <a:effectLst/>
        </p:spPr>
        <p:txBody>
          <a:bodyPr wrap="none" anchor="ctr"/>
          <a:lstStyle/>
          <a:p>
            <a:pPr>
              <a:defRPr/>
            </a:pPr>
            <a:endParaRPr lang="en-US"/>
          </a:p>
        </p:txBody>
      </p:sp>
      <p:sp>
        <p:nvSpPr>
          <p:cNvPr id="492579" name="Line 35"/>
          <p:cNvSpPr>
            <a:spLocks noChangeShapeType="1"/>
          </p:cNvSpPr>
          <p:nvPr/>
        </p:nvSpPr>
        <p:spPr bwMode="auto">
          <a:xfrm>
            <a:off x="1295400" y="3048000"/>
            <a:ext cx="990600" cy="0"/>
          </a:xfrm>
          <a:prstGeom prst="line">
            <a:avLst/>
          </a:prstGeom>
          <a:noFill/>
          <a:ln w="38100">
            <a:solidFill>
              <a:schemeClr val="tx1"/>
            </a:solidFill>
            <a:round/>
            <a:headEnd/>
            <a:tailEnd/>
          </a:ln>
        </p:spPr>
        <p:txBody>
          <a:bodyPr/>
          <a:lstStyle/>
          <a:p>
            <a:endParaRPr lang="en-US"/>
          </a:p>
        </p:txBody>
      </p:sp>
      <p:sp>
        <p:nvSpPr>
          <p:cNvPr id="492580" name="Line 36"/>
          <p:cNvSpPr>
            <a:spLocks noChangeShapeType="1"/>
          </p:cNvSpPr>
          <p:nvPr/>
        </p:nvSpPr>
        <p:spPr bwMode="auto">
          <a:xfrm>
            <a:off x="7467600" y="3962400"/>
            <a:ext cx="838200" cy="0"/>
          </a:xfrm>
          <a:prstGeom prst="line">
            <a:avLst/>
          </a:prstGeom>
          <a:noFill/>
          <a:ln w="38100">
            <a:solidFill>
              <a:schemeClr val="tx1"/>
            </a:solidFill>
            <a:round/>
            <a:headEnd/>
            <a:tailEnd/>
          </a:ln>
        </p:spPr>
        <p:txBody>
          <a:bodyPr/>
          <a:lstStyle/>
          <a:p>
            <a:endParaRPr lang="en-US"/>
          </a:p>
        </p:txBody>
      </p:sp>
      <p:grpSp>
        <p:nvGrpSpPr>
          <p:cNvPr id="3" name="Group 37"/>
          <p:cNvGrpSpPr>
            <a:grpSpLocks/>
          </p:cNvGrpSpPr>
          <p:nvPr/>
        </p:nvGrpSpPr>
        <p:grpSpPr bwMode="auto">
          <a:xfrm>
            <a:off x="1981200" y="2971800"/>
            <a:ext cx="304800" cy="152400"/>
            <a:chOff x="432" y="2640"/>
            <a:chExt cx="240" cy="96"/>
          </a:xfrm>
        </p:grpSpPr>
        <p:sp>
          <p:nvSpPr>
            <p:cNvPr id="54445" name="AutoShape 3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46" name="AutoShape 3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4" name="Group 40"/>
          <p:cNvGrpSpPr>
            <a:grpSpLocks/>
          </p:cNvGrpSpPr>
          <p:nvPr/>
        </p:nvGrpSpPr>
        <p:grpSpPr bwMode="auto">
          <a:xfrm>
            <a:off x="1524000" y="2971800"/>
            <a:ext cx="304800" cy="152400"/>
            <a:chOff x="432" y="2640"/>
            <a:chExt cx="240" cy="96"/>
          </a:xfrm>
        </p:grpSpPr>
        <p:sp>
          <p:nvSpPr>
            <p:cNvPr id="54443" name="AutoShape 4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44" name="AutoShape 4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 name="Group 43"/>
          <p:cNvGrpSpPr>
            <a:grpSpLocks/>
          </p:cNvGrpSpPr>
          <p:nvPr/>
        </p:nvGrpSpPr>
        <p:grpSpPr bwMode="auto">
          <a:xfrm>
            <a:off x="2590800" y="2971800"/>
            <a:ext cx="304800" cy="152400"/>
            <a:chOff x="432" y="2640"/>
            <a:chExt cx="240" cy="96"/>
          </a:xfrm>
        </p:grpSpPr>
        <p:sp>
          <p:nvSpPr>
            <p:cNvPr id="54441" name="AutoShape 4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42" name="AutoShape 4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6" name="Group 46"/>
          <p:cNvGrpSpPr>
            <a:grpSpLocks/>
          </p:cNvGrpSpPr>
          <p:nvPr/>
        </p:nvGrpSpPr>
        <p:grpSpPr bwMode="auto">
          <a:xfrm>
            <a:off x="2895600" y="2514600"/>
            <a:ext cx="304800" cy="152400"/>
            <a:chOff x="432" y="2640"/>
            <a:chExt cx="240" cy="96"/>
          </a:xfrm>
        </p:grpSpPr>
        <p:sp>
          <p:nvSpPr>
            <p:cNvPr id="54439" name="AutoShape 4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40" name="AutoShape 4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7" name="Group 49"/>
          <p:cNvGrpSpPr>
            <a:grpSpLocks/>
          </p:cNvGrpSpPr>
          <p:nvPr/>
        </p:nvGrpSpPr>
        <p:grpSpPr bwMode="auto">
          <a:xfrm>
            <a:off x="3429000" y="2514600"/>
            <a:ext cx="304800" cy="152400"/>
            <a:chOff x="432" y="2640"/>
            <a:chExt cx="240" cy="96"/>
          </a:xfrm>
        </p:grpSpPr>
        <p:sp>
          <p:nvSpPr>
            <p:cNvPr id="54437" name="AutoShape 50"/>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38" name="AutoShape 51"/>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8" name="Group 52"/>
          <p:cNvGrpSpPr>
            <a:grpSpLocks/>
          </p:cNvGrpSpPr>
          <p:nvPr/>
        </p:nvGrpSpPr>
        <p:grpSpPr bwMode="auto">
          <a:xfrm>
            <a:off x="3657600" y="2133600"/>
            <a:ext cx="304800" cy="152400"/>
            <a:chOff x="432" y="2640"/>
            <a:chExt cx="240" cy="96"/>
          </a:xfrm>
        </p:grpSpPr>
        <p:sp>
          <p:nvSpPr>
            <p:cNvPr id="54435" name="AutoShape 53"/>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36" name="AutoShape 54"/>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9" name="Group 55"/>
          <p:cNvGrpSpPr>
            <a:grpSpLocks/>
          </p:cNvGrpSpPr>
          <p:nvPr/>
        </p:nvGrpSpPr>
        <p:grpSpPr bwMode="auto">
          <a:xfrm>
            <a:off x="4114800" y="2057400"/>
            <a:ext cx="304800" cy="152400"/>
            <a:chOff x="432" y="2640"/>
            <a:chExt cx="240" cy="96"/>
          </a:xfrm>
        </p:grpSpPr>
        <p:sp>
          <p:nvSpPr>
            <p:cNvPr id="54433" name="AutoShape 56"/>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34" name="AutoShape 57"/>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0" name="Group 58"/>
          <p:cNvGrpSpPr>
            <a:grpSpLocks/>
          </p:cNvGrpSpPr>
          <p:nvPr/>
        </p:nvGrpSpPr>
        <p:grpSpPr bwMode="auto">
          <a:xfrm>
            <a:off x="4419600" y="1600200"/>
            <a:ext cx="304800" cy="152400"/>
            <a:chOff x="432" y="2640"/>
            <a:chExt cx="240" cy="96"/>
          </a:xfrm>
        </p:grpSpPr>
        <p:sp>
          <p:nvSpPr>
            <p:cNvPr id="54431" name="AutoShape 59"/>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32" name="AutoShape 60"/>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1" name="Group 61"/>
          <p:cNvGrpSpPr>
            <a:grpSpLocks/>
          </p:cNvGrpSpPr>
          <p:nvPr/>
        </p:nvGrpSpPr>
        <p:grpSpPr bwMode="auto">
          <a:xfrm>
            <a:off x="4953000" y="1600200"/>
            <a:ext cx="304800" cy="152400"/>
            <a:chOff x="432" y="2640"/>
            <a:chExt cx="240" cy="96"/>
          </a:xfrm>
        </p:grpSpPr>
        <p:sp>
          <p:nvSpPr>
            <p:cNvPr id="54429" name="AutoShape 62"/>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30" name="AutoShape 63"/>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2" name="Group 64"/>
          <p:cNvGrpSpPr>
            <a:grpSpLocks/>
          </p:cNvGrpSpPr>
          <p:nvPr/>
        </p:nvGrpSpPr>
        <p:grpSpPr bwMode="auto">
          <a:xfrm>
            <a:off x="5181600" y="2057400"/>
            <a:ext cx="304800" cy="152400"/>
            <a:chOff x="432" y="2640"/>
            <a:chExt cx="240" cy="96"/>
          </a:xfrm>
        </p:grpSpPr>
        <p:sp>
          <p:nvSpPr>
            <p:cNvPr id="54427" name="AutoShape 65"/>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28" name="AutoShape 66"/>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3" name="Group 67"/>
          <p:cNvGrpSpPr>
            <a:grpSpLocks/>
          </p:cNvGrpSpPr>
          <p:nvPr/>
        </p:nvGrpSpPr>
        <p:grpSpPr bwMode="auto">
          <a:xfrm>
            <a:off x="6019800" y="2514600"/>
            <a:ext cx="304800" cy="152400"/>
            <a:chOff x="432" y="2640"/>
            <a:chExt cx="240" cy="96"/>
          </a:xfrm>
        </p:grpSpPr>
        <p:sp>
          <p:nvSpPr>
            <p:cNvPr id="54425" name="AutoShape 6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26" name="AutoShape 6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4" name="Group 70"/>
          <p:cNvGrpSpPr>
            <a:grpSpLocks/>
          </p:cNvGrpSpPr>
          <p:nvPr/>
        </p:nvGrpSpPr>
        <p:grpSpPr bwMode="auto">
          <a:xfrm>
            <a:off x="6781800" y="2971800"/>
            <a:ext cx="304800" cy="152400"/>
            <a:chOff x="432" y="2640"/>
            <a:chExt cx="240" cy="96"/>
          </a:xfrm>
        </p:grpSpPr>
        <p:sp>
          <p:nvSpPr>
            <p:cNvPr id="54423" name="AutoShape 7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24" name="AutoShape 7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5" name="Group 73"/>
          <p:cNvGrpSpPr>
            <a:grpSpLocks/>
          </p:cNvGrpSpPr>
          <p:nvPr/>
        </p:nvGrpSpPr>
        <p:grpSpPr bwMode="auto">
          <a:xfrm>
            <a:off x="7315200" y="2971800"/>
            <a:ext cx="304800" cy="152400"/>
            <a:chOff x="432" y="2640"/>
            <a:chExt cx="240" cy="96"/>
          </a:xfrm>
        </p:grpSpPr>
        <p:sp>
          <p:nvSpPr>
            <p:cNvPr id="54421" name="AutoShape 7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22" name="AutoShape 7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6" name="Group 76"/>
          <p:cNvGrpSpPr>
            <a:grpSpLocks/>
          </p:cNvGrpSpPr>
          <p:nvPr/>
        </p:nvGrpSpPr>
        <p:grpSpPr bwMode="auto">
          <a:xfrm>
            <a:off x="7391400" y="3886200"/>
            <a:ext cx="304800" cy="152400"/>
            <a:chOff x="432" y="2640"/>
            <a:chExt cx="240" cy="96"/>
          </a:xfrm>
        </p:grpSpPr>
        <p:sp>
          <p:nvSpPr>
            <p:cNvPr id="54419" name="AutoShape 7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20" name="AutoShape 7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7" name="Group 79"/>
          <p:cNvGrpSpPr>
            <a:grpSpLocks/>
          </p:cNvGrpSpPr>
          <p:nvPr/>
        </p:nvGrpSpPr>
        <p:grpSpPr bwMode="auto">
          <a:xfrm>
            <a:off x="7924800" y="3733800"/>
            <a:ext cx="304800" cy="152400"/>
            <a:chOff x="432" y="2640"/>
            <a:chExt cx="240" cy="96"/>
          </a:xfrm>
        </p:grpSpPr>
        <p:sp>
          <p:nvSpPr>
            <p:cNvPr id="54417" name="AutoShape 80"/>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18" name="AutoShape 81"/>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8" name="Group 82"/>
          <p:cNvGrpSpPr>
            <a:grpSpLocks/>
          </p:cNvGrpSpPr>
          <p:nvPr/>
        </p:nvGrpSpPr>
        <p:grpSpPr bwMode="auto">
          <a:xfrm>
            <a:off x="1524000" y="2971800"/>
            <a:ext cx="304800" cy="152400"/>
            <a:chOff x="432" y="2640"/>
            <a:chExt cx="240" cy="96"/>
          </a:xfrm>
        </p:grpSpPr>
        <p:sp>
          <p:nvSpPr>
            <p:cNvPr id="54415" name="AutoShape 83"/>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16" name="AutoShape 84"/>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9" name="Group 85"/>
          <p:cNvGrpSpPr>
            <a:grpSpLocks/>
          </p:cNvGrpSpPr>
          <p:nvPr/>
        </p:nvGrpSpPr>
        <p:grpSpPr bwMode="auto">
          <a:xfrm>
            <a:off x="1981200" y="2971800"/>
            <a:ext cx="304800" cy="152400"/>
            <a:chOff x="432" y="2640"/>
            <a:chExt cx="240" cy="96"/>
          </a:xfrm>
        </p:grpSpPr>
        <p:sp>
          <p:nvSpPr>
            <p:cNvPr id="54413" name="AutoShape 86"/>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14" name="AutoShape 87"/>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0" name="Group 88"/>
          <p:cNvGrpSpPr>
            <a:grpSpLocks/>
          </p:cNvGrpSpPr>
          <p:nvPr/>
        </p:nvGrpSpPr>
        <p:grpSpPr bwMode="auto">
          <a:xfrm>
            <a:off x="2590800" y="2971800"/>
            <a:ext cx="304800" cy="152400"/>
            <a:chOff x="432" y="2640"/>
            <a:chExt cx="240" cy="96"/>
          </a:xfrm>
        </p:grpSpPr>
        <p:sp>
          <p:nvSpPr>
            <p:cNvPr id="54411" name="AutoShape 89"/>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12" name="AutoShape 90"/>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1" name="Group 91"/>
          <p:cNvGrpSpPr>
            <a:grpSpLocks/>
          </p:cNvGrpSpPr>
          <p:nvPr/>
        </p:nvGrpSpPr>
        <p:grpSpPr bwMode="auto">
          <a:xfrm>
            <a:off x="2819400" y="3429000"/>
            <a:ext cx="304800" cy="152400"/>
            <a:chOff x="432" y="2640"/>
            <a:chExt cx="240" cy="96"/>
          </a:xfrm>
        </p:grpSpPr>
        <p:sp>
          <p:nvSpPr>
            <p:cNvPr id="54409" name="AutoShape 92"/>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10" name="AutoShape 93"/>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2" name="Group 94"/>
          <p:cNvGrpSpPr>
            <a:grpSpLocks/>
          </p:cNvGrpSpPr>
          <p:nvPr/>
        </p:nvGrpSpPr>
        <p:grpSpPr bwMode="auto">
          <a:xfrm>
            <a:off x="3352800" y="3429000"/>
            <a:ext cx="304800" cy="152400"/>
            <a:chOff x="432" y="2640"/>
            <a:chExt cx="240" cy="96"/>
          </a:xfrm>
        </p:grpSpPr>
        <p:sp>
          <p:nvSpPr>
            <p:cNvPr id="54407" name="AutoShape 95"/>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08" name="AutoShape 96"/>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3" name="Group 97"/>
          <p:cNvGrpSpPr>
            <a:grpSpLocks/>
          </p:cNvGrpSpPr>
          <p:nvPr/>
        </p:nvGrpSpPr>
        <p:grpSpPr bwMode="auto">
          <a:xfrm>
            <a:off x="3657600" y="3886200"/>
            <a:ext cx="304800" cy="152400"/>
            <a:chOff x="432" y="2640"/>
            <a:chExt cx="240" cy="96"/>
          </a:xfrm>
        </p:grpSpPr>
        <p:sp>
          <p:nvSpPr>
            <p:cNvPr id="54405" name="AutoShape 9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06" name="AutoShape 9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4" name="Group 100"/>
          <p:cNvGrpSpPr>
            <a:grpSpLocks/>
          </p:cNvGrpSpPr>
          <p:nvPr/>
        </p:nvGrpSpPr>
        <p:grpSpPr bwMode="auto">
          <a:xfrm>
            <a:off x="4114800" y="3886200"/>
            <a:ext cx="304800" cy="152400"/>
            <a:chOff x="432" y="2640"/>
            <a:chExt cx="240" cy="96"/>
          </a:xfrm>
        </p:grpSpPr>
        <p:sp>
          <p:nvSpPr>
            <p:cNvPr id="54403" name="AutoShape 10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04" name="AutoShape 10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5" name="Group 103"/>
          <p:cNvGrpSpPr>
            <a:grpSpLocks/>
          </p:cNvGrpSpPr>
          <p:nvPr/>
        </p:nvGrpSpPr>
        <p:grpSpPr bwMode="auto">
          <a:xfrm>
            <a:off x="4419600" y="3429000"/>
            <a:ext cx="304800" cy="152400"/>
            <a:chOff x="432" y="2640"/>
            <a:chExt cx="240" cy="96"/>
          </a:xfrm>
        </p:grpSpPr>
        <p:sp>
          <p:nvSpPr>
            <p:cNvPr id="54401" name="AutoShape 10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02" name="AutoShape 10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6" name="Group 106"/>
          <p:cNvGrpSpPr>
            <a:grpSpLocks/>
          </p:cNvGrpSpPr>
          <p:nvPr/>
        </p:nvGrpSpPr>
        <p:grpSpPr bwMode="auto">
          <a:xfrm>
            <a:off x="4953000" y="3429000"/>
            <a:ext cx="304800" cy="152400"/>
            <a:chOff x="432" y="2640"/>
            <a:chExt cx="240" cy="96"/>
          </a:xfrm>
        </p:grpSpPr>
        <p:sp>
          <p:nvSpPr>
            <p:cNvPr id="54399" name="AutoShape 10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00" name="AutoShape 10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7" name="Group 109"/>
          <p:cNvGrpSpPr>
            <a:grpSpLocks/>
          </p:cNvGrpSpPr>
          <p:nvPr/>
        </p:nvGrpSpPr>
        <p:grpSpPr bwMode="auto">
          <a:xfrm>
            <a:off x="5181600" y="3886200"/>
            <a:ext cx="304800" cy="152400"/>
            <a:chOff x="432" y="2640"/>
            <a:chExt cx="240" cy="96"/>
          </a:xfrm>
        </p:grpSpPr>
        <p:sp>
          <p:nvSpPr>
            <p:cNvPr id="54397" name="AutoShape 110"/>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98" name="AutoShape 111"/>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8" name="Group 112"/>
          <p:cNvGrpSpPr>
            <a:grpSpLocks/>
          </p:cNvGrpSpPr>
          <p:nvPr/>
        </p:nvGrpSpPr>
        <p:grpSpPr bwMode="auto">
          <a:xfrm>
            <a:off x="5715000" y="3886200"/>
            <a:ext cx="304800" cy="152400"/>
            <a:chOff x="432" y="2640"/>
            <a:chExt cx="240" cy="96"/>
          </a:xfrm>
        </p:grpSpPr>
        <p:sp>
          <p:nvSpPr>
            <p:cNvPr id="54395" name="AutoShape 113"/>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96" name="AutoShape 114"/>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9" name="Group 115"/>
          <p:cNvGrpSpPr>
            <a:grpSpLocks/>
          </p:cNvGrpSpPr>
          <p:nvPr/>
        </p:nvGrpSpPr>
        <p:grpSpPr bwMode="auto">
          <a:xfrm>
            <a:off x="5943600" y="3429000"/>
            <a:ext cx="304800" cy="152400"/>
            <a:chOff x="432" y="2640"/>
            <a:chExt cx="240" cy="96"/>
          </a:xfrm>
        </p:grpSpPr>
        <p:sp>
          <p:nvSpPr>
            <p:cNvPr id="54393" name="AutoShape 116"/>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94" name="AutoShape 117"/>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30" name="Group 118"/>
          <p:cNvGrpSpPr>
            <a:grpSpLocks/>
          </p:cNvGrpSpPr>
          <p:nvPr/>
        </p:nvGrpSpPr>
        <p:grpSpPr bwMode="auto">
          <a:xfrm>
            <a:off x="6553200" y="3429000"/>
            <a:ext cx="304800" cy="152400"/>
            <a:chOff x="432" y="2640"/>
            <a:chExt cx="240" cy="96"/>
          </a:xfrm>
        </p:grpSpPr>
        <p:sp>
          <p:nvSpPr>
            <p:cNvPr id="54391" name="AutoShape 119"/>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92" name="AutoShape 120"/>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31" name="Group 121"/>
          <p:cNvGrpSpPr>
            <a:grpSpLocks/>
          </p:cNvGrpSpPr>
          <p:nvPr/>
        </p:nvGrpSpPr>
        <p:grpSpPr bwMode="auto">
          <a:xfrm>
            <a:off x="6705600" y="3886200"/>
            <a:ext cx="304800" cy="152400"/>
            <a:chOff x="432" y="2640"/>
            <a:chExt cx="240" cy="96"/>
          </a:xfrm>
        </p:grpSpPr>
        <p:sp>
          <p:nvSpPr>
            <p:cNvPr id="54389" name="AutoShape 122"/>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90" name="AutoShape 123"/>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75" name="Group 124"/>
          <p:cNvGrpSpPr>
            <a:grpSpLocks/>
          </p:cNvGrpSpPr>
          <p:nvPr/>
        </p:nvGrpSpPr>
        <p:grpSpPr bwMode="auto">
          <a:xfrm>
            <a:off x="7391400" y="3886200"/>
            <a:ext cx="304800" cy="152400"/>
            <a:chOff x="432" y="2640"/>
            <a:chExt cx="240" cy="96"/>
          </a:xfrm>
        </p:grpSpPr>
        <p:sp>
          <p:nvSpPr>
            <p:cNvPr id="54387" name="AutoShape 125"/>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88" name="AutoShape 126"/>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76" name="Group 127"/>
          <p:cNvGrpSpPr>
            <a:grpSpLocks/>
          </p:cNvGrpSpPr>
          <p:nvPr/>
        </p:nvGrpSpPr>
        <p:grpSpPr bwMode="auto">
          <a:xfrm>
            <a:off x="7924800" y="3886200"/>
            <a:ext cx="304800" cy="152400"/>
            <a:chOff x="432" y="2640"/>
            <a:chExt cx="240" cy="96"/>
          </a:xfrm>
        </p:grpSpPr>
        <p:sp>
          <p:nvSpPr>
            <p:cNvPr id="54385" name="AutoShape 12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86" name="AutoShape 12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77" name="Group 130"/>
          <p:cNvGrpSpPr>
            <a:grpSpLocks/>
          </p:cNvGrpSpPr>
          <p:nvPr/>
        </p:nvGrpSpPr>
        <p:grpSpPr bwMode="auto">
          <a:xfrm>
            <a:off x="5715000" y="2057400"/>
            <a:ext cx="304800" cy="152400"/>
            <a:chOff x="432" y="2640"/>
            <a:chExt cx="240" cy="96"/>
          </a:xfrm>
        </p:grpSpPr>
        <p:sp>
          <p:nvSpPr>
            <p:cNvPr id="54383" name="AutoShape 13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84" name="AutoShape 13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78" name="Group 133"/>
          <p:cNvGrpSpPr>
            <a:grpSpLocks/>
          </p:cNvGrpSpPr>
          <p:nvPr/>
        </p:nvGrpSpPr>
        <p:grpSpPr bwMode="auto">
          <a:xfrm>
            <a:off x="6553200" y="2514600"/>
            <a:ext cx="304800" cy="152400"/>
            <a:chOff x="432" y="2640"/>
            <a:chExt cx="240" cy="96"/>
          </a:xfrm>
        </p:grpSpPr>
        <p:sp>
          <p:nvSpPr>
            <p:cNvPr id="54381" name="AutoShape 13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82" name="AutoShape 13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79" name="Group 136"/>
          <p:cNvGrpSpPr>
            <a:grpSpLocks/>
          </p:cNvGrpSpPr>
          <p:nvPr/>
        </p:nvGrpSpPr>
        <p:grpSpPr bwMode="auto">
          <a:xfrm>
            <a:off x="7543800" y="3429000"/>
            <a:ext cx="304800" cy="152400"/>
            <a:chOff x="432" y="2640"/>
            <a:chExt cx="240" cy="96"/>
          </a:xfrm>
        </p:grpSpPr>
        <p:sp>
          <p:nvSpPr>
            <p:cNvPr id="54379" name="AutoShape 13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80" name="AutoShape 13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0" name="Group 139"/>
          <p:cNvGrpSpPr>
            <a:grpSpLocks/>
          </p:cNvGrpSpPr>
          <p:nvPr/>
        </p:nvGrpSpPr>
        <p:grpSpPr bwMode="auto">
          <a:xfrm>
            <a:off x="1524000" y="2971800"/>
            <a:ext cx="304800" cy="152400"/>
            <a:chOff x="432" y="2640"/>
            <a:chExt cx="240" cy="96"/>
          </a:xfrm>
        </p:grpSpPr>
        <p:sp>
          <p:nvSpPr>
            <p:cNvPr id="54377" name="AutoShape 140"/>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78" name="AutoShape 141"/>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1" name="Group 142"/>
          <p:cNvGrpSpPr>
            <a:grpSpLocks/>
          </p:cNvGrpSpPr>
          <p:nvPr/>
        </p:nvGrpSpPr>
        <p:grpSpPr bwMode="auto">
          <a:xfrm>
            <a:off x="1981200" y="2971800"/>
            <a:ext cx="304800" cy="152400"/>
            <a:chOff x="432" y="2640"/>
            <a:chExt cx="240" cy="96"/>
          </a:xfrm>
        </p:grpSpPr>
        <p:sp>
          <p:nvSpPr>
            <p:cNvPr id="54375" name="AutoShape 143"/>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76" name="AutoShape 144"/>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2" name="Group 145"/>
          <p:cNvGrpSpPr>
            <a:grpSpLocks/>
          </p:cNvGrpSpPr>
          <p:nvPr/>
        </p:nvGrpSpPr>
        <p:grpSpPr bwMode="auto">
          <a:xfrm>
            <a:off x="1752600" y="3429000"/>
            <a:ext cx="304800" cy="152400"/>
            <a:chOff x="432" y="2640"/>
            <a:chExt cx="240" cy="96"/>
          </a:xfrm>
        </p:grpSpPr>
        <p:sp>
          <p:nvSpPr>
            <p:cNvPr id="54373" name="AutoShape 146"/>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74" name="AutoShape 147"/>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3" name="Group 148"/>
          <p:cNvGrpSpPr>
            <a:grpSpLocks/>
          </p:cNvGrpSpPr>
          <p:nvPr/>
        </p:nvGrpSpPr>
        <p:grpSpPr bwMode="auto">
          <a:xfrm>
            <a:off x="2057400" y="3886200"/>
            <a:ext cx="304800" cy="152400"/>
            <a:chOff x="432" y="2640"/>
            <a:chExt cx="240" cy="96"/>
          </a:xfrm>
        </p:grpSpPr>
        <p:sp>
          <p:nvSpPr>
            <p:cNvPr id="54371" name="AutoShape 149"/>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72" name="AutoShape 150"/>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4" name="Group 151"/>
          <p:cNvGrpSpPr>
            <a:grpSpLocks/>
          </p:cNvGrpSpPr>
          <p:nvPr/>
        </p:nvGrpSpPr>
        <p:grpSpPr bwMode="auto">
          <a:xfrm>
            <a:off x="2590800" y="3886200"/>
            <a:ext cx="304800" cy="152400"/>
            <a:chOff x="432" y="2640"/>
            <a:chExt cx="240" cy="96"/>
          </a:xfrm>
        </p:grpSpPr>
        <p:sp>
          <p:nvSpPr>
            <p:cNvPr id="54369" name="AutoShape 152"/>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70" name="AutoShape 153"/>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5" name="Group 154"/>
          <p:cNvGrpSpPr>
            <a:grpSpLocks/>
          </p:cNvGrpSpPr>
          <p:nvPr/>
        </p:nvGrpSpPr>
        <p:grpSpPr bwMode="auto">
          <a:xfrm>
            <a:off x="2819400" y="4343400"/>
            <a:ext cx="304800" cy="152400"/>
            <a:chOff x="432" y="2640"/>
            <a:chExt cx="240" cy="96"/>
          </a:xfrm>
        </p:grpSpPr>
        <p:sp>
          <p:nvSpPr>
            <p:cNvPr id="54367" name="AutoShape 155"/>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68" name="AutoShape 156"/>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6" name="Group 157"/>
          <p:cNvGrpSpPr>
            <a:grpSpLocks/>
          </p:cNvGrpSpPr>
          <p:nvPr/>
        </p:nvGrpSpPr>
        <p:grpSpPr bwMode="auto">
          <a:xfrm>
            <a:off x="3352800" y="4343400"/>
            <a:ext cx="304800" cy="152400"/>
            <a:chOff x="432" y="2640"/>
            <a:chExt cx="240" cy="96"/>
          </a:xfrm>
        </p:grpSpPr>
        <p:sp>
          <p:nvSpPr>
            <p:cNvPr id="54365" name="AutoShape 15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66" name="AutoShape 15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7" name="Group 160"/>
          <p:cNvGrpSpPr>
            <a:grpSpLocks/>
          </p:cNvGrpSpPr>
          <p:nvPr/>
        </p:nvGrpSpPr>
        <p:grpSpPr bwMode="auto">
          <a:xfrm>
            <a:off x="3581400" y="4800600"/>
            <a:ext cx="304800" cy="152400"/>
            <a:chOff x="432" y="2640"/>
            <a:chExt cx="240" cy="96"/>
          </a:xfrm>
        </p:grpSpPr>
        <p:sp>
          <p:nvSpPr>
            <p:cNvPr id="54363" name="AutoShape 16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64" name="AutoShape 16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8" name="Group 163"/>
          <p:cNvGrpSpPr>
            <a:grpSpLocks/>
          </p:cNvGrpSpPr>
          <p:nvPr/>
        </p:nvGrpSpPr>
        <p:grpSpPr bwMode="auto">
          <a:xfrm>
            <a:off x="4114800" y="4800600"/>
            <a:ext cx="304800" cy="152400"/>
            <a:chOff x="432" y="2640"/>
            <a:chExt cx="240" cy="96"/>
          </a:xfrm>
        </p:grpSpPr>
        <p:sp>
          <p:nvSpPr>
            <p:cNvPr id="54361" name="AutoShape 16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62" name="AutoShape 16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9" name="Group 166"/>
          <p:cNvGrpSpPr>
            <a:grpSpLocks/>
          </p:cNvGrpSpPr>
          <p:nvPr/>
        </p:nvGrpSpPr>
        <p:grpSpPr bwMode="auto">
          <a:xfrm>
            <a:off x="4495800" y="5257800"/>
            <a:ext cx="304800" cy="152400"/>
            <a:chOff x="432" y="2640"/>
            <a:chExt cx="240" cy="96"/>
          </a:xfrm>
        </p:grpSpPr>
        <p:sp>
          <p:nvSpPr>
            <p:cNvPr id="54359" name="AutoShape 16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60" name="AutoShape 16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0" name="Group 169"/>
          <p:cNvGrpSpPr>
            <a:grpSpLocks/>
          </p:cNvGrpSpPr>
          <p:nvPr/>
        </p:nvGrpSpPr>
        <p:grpSpPr bwMode="auto">
          <a:xfrm>
            <a:off x="4953000" y="5257800"/>
            <a:ext cx="304800" cy="152400"/>
            <a:chOff x="432" y="2640"/>
            <a:chExt cx="240" cy="96"/>
          </a:xfrm>
        </p:grpSpPr>
        <p:sp>
          <p:nvSpPr>
            <p:cNvPr id="54357" name="AutoShape 170"/>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58" name="AutoShape 171"/>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1" name="Group 172"/>
          <p:cNvGrpSpPr>
            <a:grpSpLocks/>
          </p:cNvGrpSpPr>
          <p:nvPr/>
        </p:nvGrpSpPr>
        <p:grpSpPr bwMode="auto">
          <a:xfrm>
            <a:off x="5181600" y="4800600"/>
            <a:ext cx="304800" cy="152400"/>
            <a:chOff x="432" y="2640"/>
            <a:chExt cx="240" cy="96"/>
          </a:xfrm>
        </p:grpSpPr>
        <p:sp>
          <p:nvSpPr>
            <p:cNvPr id="54355" name="AutoShape 173"/>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56" name="AutoShape 174"/>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2" name="Group 175"/>
          <p:cNvGrpSpPr>
            <a:grpSpLocks/>
          </p:cNvGrpSpPr>
          <p:nvPr/>
        </p:nvGrpSpPr>
        <p:grpSpPr bwMode="auto">
          <a:xfrm>
            <a:off x="5715000" y="4800600"/>
            <a:ext cx="304800" cy="152400"/>
            <a:chOff x="432" y="2640"/>
            <a:chExt cx="240" cy="96"/>
          </a:xfrm>
        </p:grpSpPr>
        <p:sp>
          <p:nvSpPr>
            <p:cNvPr id="54353" name="AutoShape 176"/>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54" name="AutoShape 177"/>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3" name="Group 178"/>
          <p:cNvGrpSpPr>
            <a:grpSpLocks/>
          </p:cNvGrpSpPr>
          <p:nvPr/>
        </p:nvGrpSpPr>
        <p:grpSpPr bwMode="auto">
          <a:xfrm>
            <a:off x="6019800" y="5257800"/>
            <a:ext cx="304800" cy="152400"/>
            <a:chOff x="432" y="2640"/>
            <a:chExt cx="240" cy="96"/>
          </a:xfrm>
        </p:grpSpPr>
        <p:sp>
          <p:nvSpPr>
            <p:cNvPr id="54351" name="AutoShape 179"/>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52" name="AutoShape 180"/>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4" name="Group 181"/>
          <p:cNvGrpSpPr>
            <a:grpSpLocks/>
          </p:cNvGrpSpPr>
          <p:nvPr/>
        </p:nvGrpSpPr>
        <p:grpSpPr bwMode="auto">
          <a:xfrm>
            <a:off x="6477000" y="5257800"/>
            <a:ext cx="304800" cy="152400"/>
            <a:chOff x="432" y="2640"/>
            <a:chExt cx="240" cy="96"/>
          </a:xfrm>
        </p:grpSpPr>
        <p:sp>
          <p:nvSpPr>
            <p:cNvPr id="54349" name="AutoShape 182"/>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50" name="AutoShape 183"/>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5" name="Group 184"/>
          <p:cNvGrpSpPr>
            <a:grpSpLocks/>
          </p:cNvGrpSpPr>
          <p:nvPr/>
        </p:nvGrpSpPr>
        <p:grpSpPr bwMode="auto">
          <a:xfrm>
            <a:off x="6781800" y="4800600"/>
            <a:ext cx="304800" cy="152400"/>
            <a:chOff x="432" y="2640"/>
            <a:chExt cx="240" cy="96"/>
          </a:xfrm>
        </p:grpSpPr>
        <p:sp>
          <p:nvSpPr>
            <p:cNvPr id="54347" name="AutoShape 185"/>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48" name="AutoShape 186"/>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492544" name="Group 187"/>
          <p:cNvGrpSpPr>
            <a:grpSpLocks/>
          </p:cNvGrpSpPr>
          <p:nvPr/>
        </p:nvGrpSpPr>
        <p:grpSpPr bwMode="auto">
          <a:xfrm>
            <a:off x="7239000" y="4800600"/>
            <a:ext cx="304800" cy="152400"/>
            <a:chOff x="432" y="2640"/>
            <a:chExt cx="240" cy="96"/>
          </a:xfrm>
        </p:grpSpPr>
        <p:sp>
          <p:nvSpPr>
            <p:cNvPr id="54345" name="AutoShape 18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46" name="AutoShape 18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492545" name="Group 190"/>
          <p:cNvGrpSpPr>
            <a:grpSpLocks/>
          </p:cNvGrpSpPr>
          <p:nvPr/>
        </p:nvGrpSpPr>
        <p:grpSpPr bwMode="auto">
          <a:xfrm>
            <a:off x="7543800" y="4343400"/>
            <a:ext cx="304800" cy="152400"/>
            <a:chOff x="432" y="2640"/>
            <a:chExt cx="240" cy="96"/>
          </a:xfrm>
        </p:grpSpPr>
        <p:sp>
          <p:nvSpPr>
            <p:cNvPr id="54343" name="AutoShape 19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44" name="AutoShape 19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492546" name="Group 193"/>
          <p:cNvGrpSpPr>
            <a:grpSpLocks/>
          </p:cNvGrpSpPr>
          <p:nvPr/>
        </p:nvGrpSpPr>
        <p:grpSpPr bwMode="auto">
          <a:xfrm>
            <a:off x="7391400" y="3886200"/>
            <a:ext cx="304800" cy="152400"/>
            <a:chOff x="432" y="2640"/>
            <a:chExt cx="240" cy="96"/>
          </a:xfrm>
        </p:grpSpPr>
        <p:sp>
          <p:nvSpPr>
            <p:cNvPr id="54341" name="AutoShape 19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42" name="AutoShape 19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492547" name="Group 196"/>
          <p:cNvGrpSpPr>
            <a:grpSpLocks/>
          </p:cNvGrpSpPr>
          <p:nvPr/>
        </p:nvGrpSpPr>
        <p:grpSpPr bwMode="auto">
          <a:xfrm>
            <a:off x="7924800" y="4038600"/>
            <a:ext cx="304800" cy="152400"/>
            <a:chOff x="432" y="2640"/>
            <a:chExt cx="240" cy="96"/>
          </a:xfrm>
        </p:grpSpPr>
        <p:sp>
          <p:nvSpPr>
            <p:cNvPr id="54339" name="AutoShape 19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40" name="AutoShape 19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sp>
        <p:nvSpPr>
          <p:cNvPr id="492743" name="AutoShape 199"/>
          <p:cNvSpPr>
            <a:spLocks noChangeArrowheads="1"/>
          </p:cNvSpPr>
          <p:nvPr/>
        </p:nvSpPr>
        <p:spPr bwMode="auto">
          <a:xfrm>
            <a:off x="7848600" y="3657600"/>
            <a:ext cx="457200" cy="609600"/>
          </a:xfrm>
          <a:prstGeom prst="verticalScroll">
            <a:avLst>
              <a:gd name="adj" fmla="val 12500"/>
            </a:avLst>
          </a:prstGeom>
          <a:gradFill rotWithShape="0">
            <a:gsLst>
              <a:gs pos="0">
                <a:srgbClr val="00FF00"/>
              </a:gs>
              <a:gs pos="50000">
                <a:schemeClr val="bg1"/>
              </a:gs>
              <a:gs pos="100000">
                <a:srgbClr val="00FF00"/>
              </a:gs>
            </a:gsLst>
            <a:lin ang="5400000" scaled="1"/>
          </a:gradFill>
          <a:ln w="9525">
            <a:solidFill>
              <a:schemeClr val="accent1"/>
            </a:solidFill>
            <a:round/>
            <a:headEnd/>
            <a:tailEnd/>
          </a:ln>
          <a:effectLst/>
        </p:spPr>
        <p:txBody>
          <a:bodyPr wrap="none" anchor="ctr"/>
          <a:lstStyle/>
          <a:p>
            <a:pPr>
              <a:defRPr/>
            </a:pPr>
            <a:endParaRPr lang="en-US"/>
          </a:p>
        </p:txBody>
      </p:sp>
      <p:sp>
        <p:nvSpPr>
          <p:cNvPr id="54337" name="Rectangle 200"/>
          <p:cNvSpPr>
            <a:spLocks noChangeArrowheads="1"/>
          </p:cNvSpPr>
          <p:nvPr/>
        </p:nvSpPr>
        <p:spPr bwMode="auto">
          <a:xfrm>
            <a:off x="685800" y="228600"/>
            <a:ext cx="7772400" cy="1143000"/>
          </a:xfrm>
          <a:prstGeom prst="rect">
            <a:avLst/>
          </a:prstGeom>
          <a:noFill/>
          <a:ln w="9525">
            <a:noFill/>
            <a:miter lim="800000"/>
            <a:headEnd/>
            <a:tailEnd/>
          </a:ln>
        </p:spPr>
        <p:txBody>
          <a:bodyPr anchor="ctr"/>
          <a:lstStyle/>
          <a:p>
            <a:r>
              <a:rPr lang="en-US" sz="3200" b="1" u="sng" dirty="0">
                <a:latin typeface="Arial Narrow" pitchFamily="34" charset="0"/>
              </a:rPr>
              <a:t>Transmission</a:t>
            </a:r>
          </a:p>
        </p:txBody>
      </p:sp>
      <p:sp>
        <p:nvSpPr>
          <p:cNvPr id="492745" name="Text Box 201"/>
          <p:cNvSpPr txBox="1">
            <a:spLocks noChangeArrowheads="1"/>
          </p:cNvSpPr>
          <p:nvPr/>
        </p:nvSpPr>
        <p:spPr bwMode="auto">
          <a:xfrm>
            <a:off x="2286000" y="5757863"/>
            <a:ext cx="2758063" cy="461665"/>
          </a:xfrm>
          <a:prstGeom prst="rect">
            <a:avLst/>
          </a:prstGeom>
          <a:noFill/>
          <a:ln w="9525">
            <a:noFill/>
            <a:miter lim="800000"/>
            <a:headEnd/>
            <a:tailEnd/>
          </a:ln>
        </p:spPr>
        <p:txBody>
          <a:bodyPr wrap="none">
            <a:spAutoFit/>
          </a:bodyPr>
          <a:lstStyle/>
          <a:p>
            <a:r>
              <a:rPr lang="en-US" sz="2400" u="sng" dirty="0">
                <a:latin typeface="Arial Narrow" pitchFamily="34" charset="0"/>
              </a:rPr>
              <a:t>Privacy &amp; Accessibility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92578"/>
                                        </p:tgtEl>
                                        <p:attrNameLst>
                                          <p:attrName>style.visibility</p:attrName>
                                        </p:attrNameLst>
                                      </p:cBhvr>
                                      <p:to>
                                        <p:strVal val="visible"/>
                                      </p:to>
                                    </p:set>
                                    <p:animEffect transition="in" filter="box(in)">
                                      <p:cBhvr>
                                        <p:cTn id="7" dur="500"/>
                                        <p:tgtEl>
                                          <p:spTgt spid="492578"/>
                                        </p:tgtEl>
                                      </p:cBhvr>
                                    </p:animEffect>
                                  </p:childTnLst>
                                  <p:subTnLst>
                                    <p:set>
                                      <p:cBhvr override="childStyle">
                                        <p:cTn dur="1" fill="hold" display="0" masterRel="nextClick" afterEffect="1"/>
                                        <p:tgtEl>
                                          <p:spTgt spid="49257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17" fill="hold">
                            <p:stCondLst>
                              <p:cond delay="1000"/>
                            </p:stCondLst>
                            <p:childTnLst>
                              <p:par>
                                <p:cTn id="18" presetID="4"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21" fill="hold">
                            <p:stCondLst>
                              <p:cond delay="1500"/>
                            </p:stCondLst>
                            <p:childTnLst>
                              <p:par>
                                <p:cTn id="22" presetID="4"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par>
                          <p:cTn id="25" fill="hold">
                            <p:stCondLst>
                              <p:cond delay="2000"/>
                            </p:stCondLst>
                            <p:childTnLst>
                              <p:par>
                                <p:cTn id="26" presetID="4" presetClass="entr" presetSubtype="16"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29" fill="hold">
                            <p:stCondLst>
                              <p:cond delay="2500"/>
                            </p:stCondLst>
                            <p:childTnLst>
                              <p:par>
                                <p:cTn id="30" presetID="4" presetClass="entr" presetSubtype="16"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33" fill="hold">
                            <p:stCondLst>
                              <p:cond delay="3000"/>
                            </p:stCondLst>
                            <p:childTnLst>
                              <p:par>
                                <p:cTn id="34" presetID="4" presetClass="entr" presetSubtype="16"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ox(in)">
                                      <p:cBhvr>
                                        <p:cTn id="36"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par>
                          <p:cTn id="37" fill="hold">
                            <p:stCondLst>
                              <p:cond delay="3500"/>
                            </p:stCondLst>
                            <p:childTnLst>
                              <p:par>
                                <p:cTn id="38" presetID="4" presetClass="entr" presetSubtype="16"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ox(in)">
                                      <p:cBhvr>
                                        <p:cTn id="4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41" fill="hold">
                            <p:stCondLst>
                              <p:cond delay="4000"/>
                            </p:stCondLst>
                            <p:childTnLst>
                              <p:par>
                                <p:cTn id="42" presetID="4" presetClass="entr" presetSubtype="16"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ox(in)">
                                      <p:cBhvr>
                                        <p:cTn id="44"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par>
                          <p:cTn id="45" fill="hold">
                            <p:stCondLst>
                              <p:cond delay="4500"/>
                            </p:stCondLst>
                            <p:childTnLst>
                              <p:par>
                                <p:cTn id="46" presetID="4" presetClass="entr" presetSubtype="16"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ox(in)">
                                      <p:cBhvr>
                                        <p:cTn id="48"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par>
                          <p:cTn id="49" fill="hold">
                            <p:stCondLst>
                              <p:cond delay="5000"/>
                            </p:stCondLst>
                            <p:childTnLst>
                              <p:par>
                                <p:cTn id="50" presetID="4" presetClass="entr" presetSubtype="16" fill="hold" nodeType="afterEffect">
                                  <p:stCondLst>
                                    <p:cond delay="0"/>
                                  </p:stCondLst>
                                  <p:childTnLst>
                                    <p:set>
                                      <p:cBhvr>
                                        <p:cTn id="51" dur="1" fill="hold">
                                          <p:stCondLst>
                                            <p:cond delay="0"/>
                                          </p:stCondLst>
                                        </p:cTn>
                                        <p:tgtEl>
                                          <p:spTgt spid="54477"/>
                                        </p:tgtEl>
                                        <p:attrNameLst>
                                          <p:attrName>style.visibility</p:attrName>
                                        </p:attrNameLst>
                                      </p:cBhvr>
                                      <p:to>
                                        <p:strVal val="visible"/>
                                      </p:to>
                                    </p:set>
                                    <p:animEffect transition="in" filter="box(in)">
                                      <p:cBhvr>
                                        <p:cTn id="52" dur="500"/>
                                        <p:tgtEl>
                                          <p:spTgt spid="54477"/>
                                        </p:tgtEl>
                                      </p:cBhvr>
                                    </p:animEffect>
                                  </p:childTnLst>
                                  <p:subTnLst>
                                    <p:set>
                                      <p:cBhvr override="childStyle">
                                        <p:cTn dur="1" fill="hold" display="0" masterRel="nextClick" afterEffect="1"/>
                                        <p:tgtEl>
                                          <p:spTgt spid="54477"/>
                                        </p:tgtEl>
                                        <p:attrNameLst>
                                          <p:attrName>style.visibility</p:attrName>
                                        </p:attrNameLst>
                                      </p:cBhvr>
                                      <p:to>
                                        <p:strVal val="hidden"/>
                                      </p:to>
                                    </p:set>
                                  </p:subTnLst>
                                </p:cTn>
                              </p:par>
                            </p:childTnLst>
                          </p:cTn>
                        </p:par>
                        <p:par>
                          <p:cTn id="53" fill="hold">
                            <p:stCondLst>
                              <p:cond delay="5500"/>
                            </p:stCondLst>
                            <p:childTnLst>
                              <p:par>
                                <p:cTn id="54" presetID="4" presetClass="entr" presetSubtype="16"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ox(in)">
                                      <p:cBhvr>
                                        <p:cTn id="5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par>
                          <p:cTn id="57" fill="hold">
                            <p:stCondLst>
                              <p:cond delay="6000"/>
                            </p:stCondLst>
                            <p:childTnLst>
                              <p:par>
                                <p:cTn id="58" presetID="4" presetClass="entr" presetSubtype="16" fill="hold" nodeType="afterEffect">
                                  <p:stCondLst>
                                    <p:cond delay="0"/>
                                  </p:stCondLst>
                                  <p:childTnLst>
                                    <p:set>
                                      <p:cBhvr>
                                        <p:cTn id="59" dur="1" fill="hold">
                                          <p:stCondLst>
                                            <p:cond delay="0"/>
                                          </p:stCondLst>
                                        </p:cTn>
                                        <p:tgtEl>
                                          <p:spTgt spid="54478"/>
                                        </p:tgtEl>
                                        <p:attrNameLst>
                                          <p:attrName>style.visibility</p:attrName>
                                        </p:attrNameLst>
                                      </p:cBhvr>
                                      <p:to>
                                        <p:strVal val="visible"/>
                                      </p:to>
                                    </p:set>
                                    <p:animEffect transition="in" filter="box(in)">
                                      <p:cBhvr>
                                        <p:cTn id="60" dur="500"/>
                                        <p:tgtEl>
                                          <p:spTgt spid="54478"/>
                                        </p:tgtEl>
                                      </p:cBhvr>
                                    </p:animEffect>
                                  </p:childTnLst>
                                  <p:subTnLst>
                                    <p:set>
                                      <p:cBhvr override="childStyle">
                                        <p:cTn dur="1" fill="hold" display="0" masterRel="nextClick" afterEffect="1"/>
                                        <p:tgtEl>
                                          <p:spTgt spid="54478"/>
                                        </p:tgtEl>
                                        <p:attrNameLst>
                                          <p:attrName>style.visibility</p:attrName>
                                        </p:attrNameLst>
                                      </p:cBhvr>
                                      <p:to>
                                        <p:strVal val="hidden"/>
                                      </p:to>
                                    </p:set>
                                  </p:subTnLst>
                                </p:cTn>
                              </p:par>
                            </p:childTnLst>
                          </p:cTn>
                        </p:par>
                        <p:par>
                          <p:cTn id="61" fill="hold">
                            <p:stCondLst>
                              <p:cond delay="6500"/>
                            </p:stCondLst>
                            <p:childTnLst>
                              <p:par>
                                <p:cTn id="62" presetID="4" presetClass="entr" presetSubtype="16"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ox(in)">
                                      <p:cBhvr>
                                        <p:cTn id="6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par>
                          <p:cTn id="65" fill="hold">
                            <p:stCondLst>
                              <p:cond delay="7000"/>
                            </p:stCondLst>
                            <p:childTnLst>
                              <p:par>
                                <p:cTn id="66" presetID="4" presetClass="entr" presetSubtype="16"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ox(in)">
                                      <p:cBhvr>
                                        <p:cTn id="68"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par>
                          <p:cTn id="69" fill="hold">
                            <p:stCondLst>
                              <p:cond delay="7500"/>
                            </p:stCondLst>
                            <p:childTnLst>
                              <p:par>
                                <p:cTn id="70" presetID="4" presetClass="entr" presetSubtype="16" fill="hold" nodeType="afterEffect">
                                  <p:stCondLst>
                                    <p:cond delay="0"/>
                                  </p:stCondLst>
                                  <p:childTnLst>
                                    <p:set>
                                      <p:cBhvr>
                                        <p:cTn id="71" dur="1" fill="hold">
                                          <p:stCondLst>
                                            <p:cond delay="0"/>
                                          </p:stCondLst>
                                        </p:cTn>
                                        <p:tgtEl>
                                          <p:spTgt spid="54479"/>
                                        </p:tgtEl>
                                        <p:attrNameLst>
                                          <p:attrName>style.visibility</p:attrName>
                                        </p:attrNameLst>
                                      </p:cBhvr>
                                      <p:to>
                                        <p:strVal val="visible"/>
                                      </p:to>
                                    </p:set>
                                    <p:animEffect transition="in" filter="box(in)">
                                      <p:cBhvr>
                                        <p:cTn id="72" dur="500"/>
                                        <p:tgtEl>
                                          <p:spTgt spid="54479"/>
                                        </p:tgtEl>
                                      </p:cBhvr>
                                    </p:animEffect>
                                  </p:childTnLst>
                                  <p:subTnLst>
                                    <p:set>
                                      <p:cBhvr override="childStyle">
                                        <p:cTn dur="1" fill="hold" display="0" masterRel="nextClick" afterEffect="1"/>
                                        <p:tgtEl>
                                          <p:spTgt spid="54479"/>
                                        </p:tgtEl>
                                        <p:attrNameLst>
                                          <p:attrName>style.visibility</p:attrName>
                                        </p:attrNameLst>
                                      </p:cBhvr>
                                      <p:to>
                                        <p:strVal val="hidden"/>
                                      </p:to>
                                    </p:set>
                                  </p:subTnLst>
                                </p:cTn>
                              </p:par>
                            </p:childTnLst>
                          </p:cTn>
                        </p:par>
                        <p:par>
                          <p:cTn id="73" fill="hold">
                            <p:stCondLst>
                              <p:cond delay="8000"/>
                            </p:stCondLst>
                            <p:childTnLst>
                              <p:par>
                                <p:cTn id="74" presetID="4" presetClass="entr" presetSubtype="16"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ox(in)">
                                      <p:cBhvr>
                                        <p:cTn id="76"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par>
                          <p:cTn id="77" fill="hold">
                            <p:stCondLst>
                              <p:cond delay="8500"/>
                            </p:stCondLst>
                            <p:childTnLst>
                              <p:par>
                                <p:cTn id="78" presetID="4" presetClass="entr" presetSubtype="16"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box(in)">
                                      <p:cBhvr>
                                        <p:cTn id="80" dur="500"/>
                                        <p:tgtEl>
                                          <p:spTgt spid="17"/>
                                        </p:tgtEl>
                                      </p:cBhvr>
                                    </p:animEffect>
                                  </p:childTnLst>
                                </p:cTn>
                              </p:par>
                            </p:childTnLst>
                          </p:cTn>
                        </p:par>
                        <p:par>
                          <p:cTn id="81" fill="hold">
                            <p:stCondLst>
                              <p:cond delay="9000"/>
                            </p:stCondLst>
                            <p:childTnLst>
                              <p:par>
                                <p:cTn id="82" presetID="4" presetClass="entr" presetSubtype="16"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box(in)">
                                      <p:cBhvr>
                                        <p:cTn id="8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par>
                          <p:cTn id="85" fill="hold">
                            <p:stCondLst>
                              <p:cond delay="9500"/>
                            </p:stCondLst>
                            <p:childTnLst>
                              <p:par>
                                <p:cTn id="86" presetID="4" presetClass="entr" presetSubtype="16"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box(in)">
                                      <p:cBhvr>
                                        <p:cTn id="88"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par>
                          <p:cTn id="89" fill="hold">
                            <p:stCondLst>
                              <p:cond delay="10000"/>
                            </p:stCondLst>
                            <p:childTnLst>
                              <p:par>
                                <p:cTn id="90" presetID="4" presetClass="entr" presetSubtype="16" fill="hold"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box(in)">
                                      <p:cBhvr>
                                        <p:cTn id="9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par>
                          <p:cTn id="93" fill="hold">
                            <p:stCondLst>
                              <p:cond delay="10500"/>
                            </p:stCondLst>
                            <p:childTnLst>
                              <p:par>
                                <p:cTn id="94" presetID="4" presetClass="entr" presetSubtype="16" fill="hold" nodeType="after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box(in)">
                                      <p:cBhvr>
                                        <p:cTn id="96"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par>
                          <p:cTn id="97" fill="hold">
                            <p:stCondLst>
                              <p:cond delay="11000"/>
                            </p:stCondLst>
                            <p:childTnLst>
                              <p:par>
                                <p:cTn id="98" presetID="4" presetClass="entr" presetSubtype="16" fill="hold"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box(in)">
                                      <p:cBhvr>
                                        <p:cTn id="100"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par>
                          <p:cTn id="101" fill="hold">
                            <p:stCondLst>
                              <p:cond delay="11500"/>
                            </p:stCondLst>
                            <p:childTnLst>
                              <p:par>
                                <p:cTn id="102" presetID="4" presetClass="entr" presetSubtype="16" fill="hold" nodeType="after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box(in)">
                                      <p:cBhvr>
                                        <p:cTn id="104"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par>
                          <p:cTn id="105" fill="hold">
                            <p:stCondLst>
                              <p:cond delay="12000"/>
                            </p:stCondLst>
                            <p:childTnLst>
                              <p:par>
                                <p:cTn id="106" presetID="4" presetClass="entr" presetSubtype="16" fill="hold" nodeType="after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box(in)">
                                      <p:cBhvr>
                                        <p:cTn id="108"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par>
                          <p:cTn id="109" fill="hold">
                            <p:stCondLst>
                              <p:cond delay="12500"/>
                            </p:stCondLst>
                            <p:childTnLst>
                              <p:par>
                                <p:cTn id="110" presetID="4" presetClass="entr" presetSubtype="16" fill="hold" nodeType="after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box(in)">
                                      <p:cBhvr>
                                        <p:cTn id="112"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par>
                          <p:cTn id="113" fill="hold">
                            <p:stCondLst>
                              <p:cond delay="13000"/>
                            </p:stCondLst>
                            <p:childTnLst>
                              <p:par>
                                <p:cTn id="114" presetID="4" presetClass="entr" presetSubtype="16" fill="hold" nodeType="after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box(in)">
                                      <p:cBhvr>
                                        <p:cTn id="116"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par>
                          <p:cTn id="117" fill="hold">
                            <p:stCondLst>
                              <p:cond delay="13500"/>
                            </p:stCondLst>
                            <p:childTnLst>
                              <p:par>
                                <p:cTn id="118" presetID="4" presetClass="entr" presetSubtype="16" fill="hold" nodeType="after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box(in)">
                                      <p:cBhvr>
                                        <p:cTn id="120"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par>
                          <p:cTn id="121" fill="hold">
                            <p:stCondLst>
                              <p:cond delay="14000"/>
                            </p:stCondLst>
                            <p:childTnLst>
                              <p:par>
                                <p:cTn id="122" presetID="4" presetClass="entr" presetSubtype="16" fill="hold" nodeType="after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box(in)">
                                      <p:cBhvr>
                                        <p:cTn id="124"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par>
                          <p:cTn id="125" fill="hold">
                            <p:stCondLst>
                              <p:cond delay="14500"/>
                            </p:stCondLst>
                            <p:childTnLst>
                              <p:par>
                                <p:cTn id="126" presetID="4" presetClass="entr" presetSubtype="16" fill="hold" nodeType="after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box(in)">
                                      <p:cBhvr>
                                        <p:cTn id="128"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par>
                          <p:cTn id="129" fill="hold">
                            <p:stCondLst>
                              <p:cond delay="15000"/>
                            </p:stCondLst>
                            <p:childTnLst>
                              <p:par>
                                <p:cTn id="130" presetID="4" presetClass="entr" presetSubtype="16" fill="hold" nodeType="after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box(in)">
                                      <p:cBhvr>
                                        <p:cTn id="132"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par>
                          <p:cTn id="133" fill="hold">
                            <p:stCondLst>
                              <p:cond delay="15500"/>
                            </p:stCondLst>
                            <p:childTnLst>
                              <p:par>
                                <p:cTn id="134" presetID="4" presetClass="entr" presetSubtype="16" fill="hold" nodeType="afterEffect">
                                  <p:stCondLst>
                                    <p:cond delay="0"/>
                                  </p:stCondLst>
                                  <p:childTnLst>
                                    <p:set>
                                      <p:cBhvr>
                                        <p:cTn id="135" dur="1" fill="hold">
                                          <p:stCondLst>
                                            <p:cond delay="0"/>
                                          </p:stCondLst>
                                        </p:cTn>
                                        <p:tgtEl>
                                          <p:spTgt spid="31"/>
                                        </p:tgtEl>
                                        <p:attrNameLst>
                                          <p:attrName>style.visibility</p:attrName>
                                        </p:attrNameLst>
                                      </p:cBhvr>
                                      <p:to>
                                        <p:strVal val="visible"/>
                                      </p:to>
                                    </p:set>
                                    <p:animEffect transition="in" filter="box(in)">
                                      <p:cBhvr>
                                        <p:cTn id="136"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par>
                          <p:cTn id="137" fill="hold">
                            <p:stCondLst>
                              <p:cond delay="16000"/>
                            </p:stCondLst>
                            <p:childTnLst>
                              <p:par>
                                <p:cTn id="138" presetID="4" presetClass="entr" presetSubtype="16" fill="hold" nodeType="afterEffect">
                                  <p:stCondLst>
                                    <p:cond delay="0"/>
                                  </p:stCondLst>
                                  <p:childTnLst>
                                    <p:set>
                                      <p:cBhvr>
                                        <p:cTn id="139" dur="1" fill="hold">
                                          <p:stCondLst>
                                            <p:cond delay="0"/>
                                          </p:stCondLst>
                                        </p:cTn>
                                        <p:tgtEl>
                                          <p:spTgt spid="54475"/>
                                        </p:tgtEl>
                                        <p:attrNameLst>
                                          <p:attrName>style.visibility</p:attrName>
                                        </p:attrNameLst>
                                      </p:cBhvr>
                                      <p:to>
                                        <p:strVal val="visible"/>
                                      </p:to>
                                    </p:set>
                                    <p:animEffect transition="in" filter="box(in)">
                                      <p:cBhvr>
                                        <p:cTn id="140" dur="500"/>
                                        <p:tgtEl>
                                          <p:spTgt spid="54475"/>
                                        </p:tgtEl>
                                      </p:cBhvr>
                                    </p:animEffect>
                                  </p:childTnLst>
                                  <p:subTnLst>
                                    <p:set>
                                      <p:cBhvr override="childStyle">
                                        <p:cTn dur="1" fill="hold" display="0" masterRel="nextClick" afterEffect="1"/>
                                        <p:tgtEl>
                                          <p:spTgt spid="54475"/>
                                        </p:tgtEl>
                                        <p:attrNameLst>
                                          <p:attrName>style.visibility</p:attrName>
                                        </p:attrNameLst>
                                      </p:cBhvr>
                                      <p:to>
                                        <p:strVal val="hidden"/>
                                      </p:to>
                                    </p:set>
                                  </p:subTnLst>
                                </p:cTn>
                              </p:par>
                            </p:childTnLst>
                          </p:cTn>
                        </p:par>
                        <p:par>
                          <p:cTn id="141" fill="hold">
                            <p:stCondLst>
                              <p:cond delay="16500"/>
                            </p:stCondLst>
                            <p:childTnLst>
                              <p:par>
                                <p:cTn id="142" presetID="4" presetClass="entr" presetSubtype="16" fill="hold" nodeType="afterEffect">
                                  <p:stCondLst>
                                    <p:cond delay="0"/>
                                  </p:stCondLst>
                                  <p:childTnLst>
                                    <p:set>
                                      <p:cBhvr>
                                        <p:cTn id="143" dur="1" fill="hold">
                                          <p:stCondLst>
                                            <p:cond delay="0"/>
                                          </p:stCondLst>
                                        </p:cTn>
                                        <p:tgtEl>
                                          <p:spTgt spid="54476"/>
                                        </p:tgtEl>
                                        <p:attrNameLst>
                                          <p:attrName>style.visibility</p:attrName>
                                        </p:attrNameLst>
                                      </p:cBhvr>
                                      <p:to>
                                        <p:strVal val="visible"/>
                                      </p:to>
                                    </p:set>
                                    <p:animEffect transition="in" filter="box(in)">
                                      <p:cBhvr>
                                        <p:cTn id="144" dur="500"/>
                                        <p:tgtEl>
                                          <p:spTgt spid="54476"/>
                                        </p:tgtEl>
                                      </p:cBhvr>
                                    </p:animEffect>
                                  </p:childTnLst>
                                </p:cTn>
                              </p:par>
                            </p:childTnLst>
                          </p:cTn>
                        </p:par>
                        <p:par>
                          <p:cTn id="145" fill="hold">
                            <p:stCondLst>
                              <p:cond delay="17000"/>
                            </p:stCondLst>
                            <p:childTnLst>
                              <p:par>
                                <p:cTn id="146" presetID="4" presetClass="entr" presetSubtype="16" fill="hold" nodeType="afterEffect">
                                  <p:stCondLst>
                                    <p:cond delay="0"/>
                                  </p:stCondLst>
                                  <p:childTnLst>
                                    <p:set>
                                      <p:cBhvr>
                                        <p:cTn id="147" dur="1" fill="hold">
                                          <p:stCondLst>
                                            <p:cond delay="0"/>
                                          </p:stCondLst>
                                        </p:cTn>
                                        <p:tgtEl>
                                          <p:spTgt spid="54480"/>
                                        </p:tgtEl>
                                        <p:attrNameLst>
                                          <p:attrName>style.visibility</p:attrName>
                                        </p:attrNameLst>
                                      </p:cBhvr>
                                      <p:to>
                                        <p:strVal val="visible"/>
                                      </p:to>
                                    </p:set>
                                    <p:animEffect transition="in" filter="box(in)">
                                      <p:cBhvr>
                                        <p:cTn id="148" dur="500"/>
                                        <p:tgtEl>
                                          <p:spTgt spid="54480"/>
                                        </p:tgtEl>
                                      </p:cBhvr>
                                    </p:animEffect>
                                  </p:childTnLst>
                                  <p:subTnLst>
                                    <p:set>
                                      <p:cBhvr override="childStyle">
                                        <p:cTn dur="1" fill="hold" display="0" masterRel="nextClick" afterEffect="1"/>
                                        <p:tgtEl>
                                          <p:spTgt spid="54480"/>
                                        </p:tgtEl>
                                        <p:attrNameLst>
                                          <p:attrName>style.visibility</p:attrName>
                                        </p:attrNameLst>
                                      </p:cBhvr>
                                      <p:to>
                                        <p:strVal val="hidden"/>
                                      </p:to>
                                    </p:set>
                                  </p:subTnLst>
                                </p:cTn>
                              </p:par>
                            </p:childTnLst>
                          </p:cTn>
                        </p:par>
                        <p:par>
                          <p:cTn id="149" fill="hold">
                            <p:stCondLst>
                              <p:cond delay="17500"/>
                            </p:stCondLst>
                            <p:childTnLst>
                              <p:par>
                                <p:cTn id="150" presetID="4" presetClass="entr" presetSubtype="16" fill="hold" nodeType="afterEffect">
                                  <p:stCondLst>
                                    <p:cond delay="0"/>
                                  </p:stCondLst>
                                  <p:childTnLst>
                                    <p:set>
                                      <p:cBhvr>
                                        <p:cTn id="151" dur="1" fill="hold">
                                          <p:stCondLst>
                                            <p:cond delay="0"/>
                                          </p:stCondLst>
                                        </p:cTn>
                                        <p:tgtEl>
                                          <p:spTgt spid="54481"/>
                                        </p:tgtEl>
                                        <p:attrNameLst>
                                          <p:attrName>style.visibility</p:attrName>
                                        </p:attrNameLst>
                                      </p:cBhvr>
                                      <p:to>
                                        <p:strVal val="visible"/>
                                      </p:to>
                                    </p:set>
                                    <p:animEffect transition="in" filter="box(in)">
                                      <p:cBhvr>
                                        <p:cTn id="152" dur="500"/>
                                        <p:tgtEl>
                                          <p:spTgt spid="54481"/>
                                        </p:tgtEl>
                                      </p:cBhvr>
                                    </p:animEffect>
                                  </p:childTnLst>
                                  <p:subTnLst>
                                    <p:set>
                                      <p:cBhvr override="childStyle">
                                        <p:cTn dur="1" fill="hold" display="0" masterRel="nextClick" afterEffect="1"/>
                                        <p:tgtEl>
                                          <p:spTgt spid="54481"/>
                                        </p:tgtEl>
                                        <p:attrNameLst>
                                          <p:attrName>style.visibility</p:attrName>
                                        </p:attrNameLst>
                                      </p:cBhvr>
                                      <p:to>
                                        <p:strVal val="hidden"/>
                                      </p:to>
                                    </p:set>
                                  </p:subTnLst>
                                </p:cTn>
                              </p:par>
                            </p:childTnLst>
                          </p:cTn>
                        </p:par>
                        <p:par>
                          <p:cTn id="153" fill="hold">
                            <p:stCondLst>
                              <p:cond delay="18000"/>
                            </p:stCondLst>
                            <p:childTnLst>
                              <p:par>
                                <p:cTn id="154" presetID="4" presetClass="entr" presetSubtype="16" fill="hold" nodeType="afterEffect">
                                  <p:stCondLst>
                                    <p:cond delay="0"/>
                                  </p:stCondLst>
                                  <p:childTnLst>
                                    <p:set>
                                      <p:cBhvr>
                                        <p:cTn id="155" dur="1" fill="hold">
                                          <p:stCondLst>
                                            <p:cond delay="0"/>
                                          </p:stCondLst>
                                        </p:cTn>
                                        <p:tgtEl>
                                          <p:spTgt spid="54482"/>
                                        </p:tgtEl>
                                        <p:attrNameLst>
                                          <p:attrName>style.visibility</p:attrName>
                                        </p:attrNameLst>
                                      </p:cBhvr>
                                      <p:to>
                                        <p:strVal val="visible"/>
                                      </p:to>
                                    </p:set>
                                    <p:animEffect transition="in" filter="box(in)">
                                      <p:cBhvr>
                                        <p:cTn id="156" dur="500"/>
                                        <p:tgtEl>
                                          <p:spTgt spid="54482"/>
                                        </p:tgtEl>
                                      </p:cBhvr>
                                    </p:animEffect>
                                  </p:childTnLst>
                                  <p:subTnLst>
                                    <p:set>
                                      <p:cBhvr override="childStyle">
                                        <p:cTn dur="1" fill="hold" display="0" masterRel="nextClick" afterEffect="1"/>
                                        <p:tgtEl>
                                          <p:spTgt spid="54482"/>
                                        </p:tgtEl>
                                        <p:attrNameLst>
                                          <p:attrName>style.visibility</p:attrName>
                                        </p:attrNameLst>
                                      </p:cBhvr>
                                      <p:to>
                                        <p:strVal val="hidden"/>
                                      </p:to>
                                    </p:set>
                                  </p:subTnLst>
                                </p:cTn>
                              </p:par>
                            </p:childTnLst>
                          </p:cTn>
                        </p:par>
                        <p:par>
                          <p:cTn id="157" fill="hold">
                            <p:stCondLst>
                              <p:cond delay="18500"/>
                            </p:stCondLst>
                            <p:childTnLst>
                              <p:par>
                                <p:cTn id="158" presetID="4" presetClass="entr" presetSubtype="16" fill="hold" nodeType="afterEffect">
                                  <p:stCondLst>
                                    <p:cond delay="0"/>
                                  </p:stCondLst>
                                  <p:childTnLst>
                                    <p:set>
                                      <p:cBhvr>
                                        <p:cTn id="159" dur="1" fill="hold">
                                          <p:stCondLst>
                                            <p:cond delay="0"/>
                                          </p:stCondLst>
                                        </p:cTn>
                                        <p:tgtEl>
                                          <p:spTgt spid="54483"/>
                                        </p:tgtEl>
                                        <p:attrNameLst>
                                          <p:attrName>style.visibility</p:attrName>
                                        </p:attrNameLst>
                                      </p:cBhvr>
                                      <p:to>
                                        <p:strVal val="visible"/>
                                      </p:to>
                                    </p:set>
                                    <p:animEffect transition="in" filter="box(in)">
                                      <p:cBhvr>
                                        <p:cTn id="160" dur="500"/>
                                        <p:tgtEl>
                                          <p:spTgt spid="54483"/>
                                        </p:tgtEl>
                                      </p:cBhvr>
                                    </p:animEffect>
                                  </p:childTnLst>
                                  <p:subTnLst>
                                    <p:set>
                                      <p:cBhvr override="childStyle">
                                        <p:cTn dur="1" fill="hold" display="0" masterRel="nextClick" afterEffect="1"/>
                                        <p:tgtEl>
                                          <p:spTgt spid="54483"/>
                                        </p:tgtEl>
                                        <p:attrNameLst>
                                          <p:attrName>style.visibility</p:attrName>
                                        </p:attrNameLst>
                                      </p:cBhvr>
                                      <p:to>
                                        <p:strVal val="hidden"/>
                                      </p:to>
                                    </p:set>
                                  </p:subTnLst>
                                </p:cTn>
                              </p:par>
                            </p:childTnLst>
                          </p:cTn>
                        </p:par>
                        <p:par>
                          <p:cTn id="161" fill="hold">
                            <p:stCondLst>
                              <p:cond delay="19000"/>
                            </p:stCondLst>
                            <p:childTnLst>
                              <p:par>
                                <p:cTn id="162" presetID="4" presetClass="entr" presetSubtype="16" fill="hold" nodeType="afterEffect">
                                  <p:stCondLst>
                                    <p:cond delay="0"/>
                                  </p:stCondLst>
                                  <p:childTnLst>
                                    <p:set>
                                      <p:cBhvr>
                                        <p:cTn id="163" dur="1" fill="hold">
                                          <p:stCondLst>
                                            <p:cond delay="0"/>
                                          </p:stCondLst>
                                        </p:cTn>
                                        <p:tgtEl>
                                          <p:spTgt spid="54484"/>
                                        </p:tgtEl>
                                        <p:attrNameLst>
                                          <p:attrName>style.visibility</p:attrName>
                                        </p:attrNameLst>
                                      </p:cBhvr>
                                      <p:to>
                                        <p:strVal val="visible"/>
                                      </p:to>
                                    </p:set>
                                    <p:animEffect transition="in" filter="box(in)">
                                      <p:cBhvr>
                                        <p:cTn id="164" dur="500"/>
                                        <p:tgtEl>
                                          <p:spTgt spid="54484"/>
                                        </p:tgtEl>
                                      </p:cBhvr>
                                    </p:animEffect>
                                  </p:childTnLst>
                                  <p:subTnLst>
                                    <p:set>
                                      <p:cBhvr override="childStyle">
                                        <p:cTn dur="1" fill="hold" display="0" masterRel="nextClick" afterEffect="1"/>
                                        <p:tgtEl>
                                          <p:spTgt spid="54484"/>
                                        </p:tgtEl>
                                        <p:attrNameLst>
                                          <p:attrName>style.visibility</p:attrName>
                                        </p:attrNameLst>
                                      </p:cBhvr>
                                      <p:to>
                                        <p:strVal val="hidden"/>
                                      </p:to>
                                    </p:set>
                                  </p:subTnLst>
                                </p:cTn>
                              </p:par>
                            </p:childTnLst>
                          </p:cTn>
                        </p:par>
                        <p:par>
                          <p:cTn id="165" fill="hold">
                            <p:stCondLst>
                              <p:cond delay="19500"/>
                            </p:stCondLst>
                            <p:childTnLst>
                              <p:par>
                                <p:cTn id="166" presetID="4" presetClass="entr" presetSubtype="16" fill="hold" nodeType="afterEffect">
                                  <p:stCondLst>
                                    <p:cond delay="0"/>
                                  </p:stCondLst>
                                  <p:childTnLst>
                                    <p:set>
                                      <p:cBhvr>
                                        <p:cTn id="167" dur="1" fill="hold">
                                          <p:stCondLst>
                                            <p:cond delay="0"/>
                                          </p:stCondLst>
                                        </p:cTn>
                                        <p:tgtEl>
                                          <p:spTgt spid="54485"/>
                                        </p:tgtEl>
                                        <p:attrNameLst>
                                          <p:attrName>style.visibility</p:attrName>
                                        </p:attrNameLst>
                                      </p:cBhvr>
                                      <p:to>
                                        <p:strVal val="visible"/>
                                      </p:to>
                                    </p:set>
                                    <p:animEffect transition="in" filter="box(in)">
                                      <p:cBhvr>
                                        <p:cTn id="168" dur="500"/>
                                        <p:tgtEl>
                                          <p:spTgt spid="54485"/>
                                        </p:tgtEl>
                                      </p:cBhvr>
                                    </p:animEffect>
                                  </p:childTnLst>
                                  <p:subTnLst>
                                    <p:set>
                                      <p:cBhvr override="childStyle">
                                        <p:cTn dur="1" fill="hold" display="0" masterRel="nextClick" afterEffect="1"/>
                                        <p:tgtEl>
                                          <p:spTgt spid="54485"/>
                                        </p:tgtEl>
                                        <p:attrNameLst>
                                          <p:attrName>style.visibility</p:attrName>
                                        </p:attrNameLst>
                                      </p:cBhvr>
                                      <p:to>
                                        <p:strVal val="hidden"/>
                                      </p:to>
                                    </p:set>
                                  </p:subTnLst>
                                </p:cTn>
                              </p:par>
                            </p:childTnLst>
                          </p:cTn>
                        </p:par>
                        <p:par>
                          <p:cTn id="169" fill="hold">
                            <p:stCondLst>
                              <p:cond delay="20000"/>
                            </p:stCondLst>
                            <p:childTnLst>
                              <p:par>
                                <p:cTn id="170" presetID="4" presetClass="entr" presetSubtype="16" fill="hold" nodeType="afterEffect">
                                  <p:stCondLst>
                                    <p:cond delay="0"/>
                                  </p:stCondLst>
                                  <p:childTnLst>
                                    <p:set>
                                      <p:cBhvr>
                                        <p:cTn id="171" dur="1" fill="hold">
                                          <p:stCondLst>
                                            <p:cond delay="0"/>
                                          </p:stCondLst>
                                        </p:cTn>
                                        <p:tgtEl>
                                          <p:spTgt spid="54486"/>
                                        </p:tgtEl>
                                        <p:attrNameLst>
                                          <p:attrName>style.visibility</p:attrName>
                                        </p:attrNameLst>
                                      </p:cBhvr>
                                      <p:to>
                                        <p:strVal val="visible"/>
                                      </p:to>
                                    </p:set>
                                    <p:animEffect transition="in" filter="box(in)">
                                      <p:cBhvr>
                                        <p:cTn id="172" dur="500"/>
                                        <p:tgtEl>
                                          <p:spTgt spid="54486"/>
                                        </p:tgtEl>
                                      </p:cBhvr>
                                    </p:animEffect>
                                  </p:childTnLst>
                                  <p:subTnLst>
                                    <p:set>
                                      <p:cBhvr override="childStyle">
                                        <p:cTn dur="1" fill="hold" display="0" masterRel="nextClick" afterEffect="1"/>
                                        <p:tgtEl>
                                          <p:spTgt spid="54486"/>
                                        </p:tgtEl>
                                        <p:attrNameLst>
                                          <p:attrName>style.visibility</p:attrName>
                                        </p:attrNameLst>
                                      </p:cBhvr>
                                      <p:to>
                                        <p:strVal val="hidden"/>
                                      </p:to>
                                    </p:set>
                                  </p:subTnLst>
                                </p:cTn>
                              </p:par>
                            </p:childTnLst>
                          </p:cTn>
                        </p:par>
                        <p:par>
                          <p:cTn id="173" fill="hold">
                            <p:stCondLst>
                              <p:cond delay="20500"/>
                            </p:stCondLst>
                            <p:childTnLst>
                              <p:par>
                                <p:cTn id="174" presetID="4" presetClass="entr" presetSubtype="16" fill="hold" nodeType="afterEffect">
                                  <p:stCondLst>
                                    <p:cond delay="0"/>
                                  </p:stCondLst>
                                  <p:childTnLst>
                                    <p:set>
                                      <p:cBhvr>
                                        <p:cTn id="175" dur="1" fill="hold">
                                          <p:stCondLst>
                                            <p:cond delay="0"/>
                                          </p:stCondLst>
                                        </p:cTn>
                                        <p:tgtEl>
                                          <p:spTgt spid="54487"/>
                                        </p:tgtEl>
                                        <p:attrNameLst>
                                          <p:attrName>style.visibility</p:attrName>
                                        </p:attrNameLst>
                                      </p:cBhvr>
                                      <p:to>
                                        <p:strVal val="visible"/>
                                      </p:to>
                                    </p:set>
                                    <p:animEffect transition="in" filter="box(in)">
                                      <p:cBhvr>
                                        <p:cTn id="176" dur="500"/>
                                        <p:tgtEl>
                                          <p:spTgt spid="54487"/>
                                        </p:tgtEl>
                                      </p:cBhvr>
                                    </p:animEffect>
                                  </p:childTnLst>
                                  <p:subTnLst>
                                    <p:set>
                                      <p:cBhvr override="childStyle">
                                        <p:cTn dur="1" fill="hold" display="0" masterRel="nextClick" afterEffect="1"/>
                                        <p:tgtEl>
                                          <p:spTgt spid="54487"/>
                                        </p:tgtEl>
                                        <p:attrNameLst>
                                          <p:attrName>style.visibility</p:attrName>
                                        </p:attrNameLst>
                                      </p:cBhvr>
                                      <p:to>
                                        <p:strVal val="hidden"/>
                                      </p:to>
                                    </p:set>
                                  </p:subTnLst>
                                </p:cTn>
                              </p:par>
                            </p:childTnLst>
                          </p:cTn>
                        </p:par>
                        <p:par>
                          <p:cTn id="177" fill="hold">
                            <p:stCondLst>
                              <p:cond delay="21000"/>
                            </p:stCondLst>
                            <p:childTnLst>
                              <p:par>
                                <p:cTn id="178" presetID="4" presetClass="entr" presetSubtype="16" fill="hold" nodeType="afterEffect">
                                  <p:stCondLst>
                                    <p:cond delay="0"/>
                                  </p:stCondLst>
                                  <p:childTnLst>
                                    <p:set>
                                      <p:cBhvr>
                                        <p:cTn id="179" dur="1" fill="hold">
                                          <p:stCondLst>
                                            <p:cond delay="0"/>
                                          </p:stCondLst>
                                        </p:cTn>
                                        <p:tgtEl>
                                          <p:spTgt spid="54488"/>
                                        </p:tgtEl>
                                        <p:attrNameLst>
                                          <p:attrName>style.visibility</p:attrName>
                                        </p:attrNameLst>
                                      </p:cBhvr>
                                      <p:to>
                                        <p:strVal val="visible"/>
                                      </p:to>
                                    </p:set>
                                    <p:animEffect transition="in" filter="box(in)">
                                      <p:cBhvr>
                                        <p:cTn id="180" dur="500"/>
                                        <p:tgtEl>
                                          <p:spTgt spid="54488"/>
                                        </p:tgtEl>
                                      </p:cBhvr>
                                    </p:animEffect>
                                  </p:childTnLst>
                                  <p:subTnLst>
                                    <p:set>
                                      <p:cBhvr override="childStyle">
                                        <p:cTn dur="1" fill="hold" display="0" masterRel="nextClick" afterEffect="1"/>
                                        <p:tgtEl>
                                          <p:spTgt spid="54488"/>
                                        </p:tgtEl>
                                        <p:attrNameLst>
                                          <p:attrName>style.visibility</p:attrName>
                                        </p:attrNameLst>
                                      </p:cBhvr>
                                      <p:to>
                                        <p:strVal val="hidden"/>
                                      </p:to>
                                    </p:set>
                                  </p:subTnLst>
                                </p:cTn>
                              </p:par>
                            </p:childTnLst>
                          </p:cTn>
                        </p:par>
                        <p:par>
                          <p:cTn id="181" fill="hold">
                            <p:stCondLst>
                              <p:cond delay="21500"/>
                            </p:stCondLst>
                            <p:childTnLst>
                              <p:par>
                                <p:cTn id="182" presetID="4" presetClass="entr" presetSubtype="16" fill="hold" nodeType="afterEffect">
                                  <p:stCondLst>
                                    <p:cond delay="0"/>
                                  </p:stCondLst>
                                  <p:childTnLst>
                                    <p:set>
                                      <p:cBhvr>
                                        <p:cTn id="183" dur="1" fill="hold">
                                          <p:stCondLst>
                                            <p:cond delay="0"/>
                                          </p:stCondLst>
                                        </p:cTn>
                                        <p:tgtEl>
                                          <p:spTgt spid="54489"/>
                                        </p:tgtEl>
                                        <p:attrNameLst>
                                          <p:attrName>style.visibility</p:attrName>
                                        </p:attrNameLst>
                                      </p:cBhvr>
                                      <p:to>
                                        <p:strVal val="visible"/>
                                      </p:to>
                                    </p:set>
                                    <p:animEffect transition="in" filter="box(in)">
                                      <p:cBhvr>
                                        <p:cTn id="184" dur="500"/>
                                        <p:tgtEl>
                                          <p:spTgt spid="54489"/>
                                        </p:tgtEl>
                                      </p:cBhvr>
                                    </p:animEffect>
                                  </p:childTnLst>
                                  <p:subTnLst>
                                    <p:set>
                                      <p:cBhvr override="childStyle">
                                        <p:cTn dur="1" fill="hold" display="0" masterRel="nextClick" afterEffect="1"/>
                                        <p:tgtEl>
                                          <p:spTgt spid="54489"/>
                                        </p:tgtEl>
                                        <p:attrNameLst>
                                          <p:attrName>style.visibility</p:attrName>
                                        </p:attrNameLst>
                                      </p:cBhvr>
                                      <p:to>
                                        <p:strVal val="hidden"/>
                                      </p:to>
                                    </p:set>
                                  </p:subTnLst>
                                </p:cTn>
                              </p:par>
                            </p:childTnLst>
                          </p:cTn>
                        </p:par>
                        <p:par>
                          <p:cTn id="185" fill="hold">
                            <p:stCondLst>
                              <p:cond delay="22000"/>
                            </p:stCondLst>
                            <p:childTnLst>
                              <p:par>
                                <p:cTn id="186" presetID="4" presetClass="entr" presetSubtype="16" fill="hold" nodeType="afterEffect">
                                  <p:stCondLst>
                                    <p:cond delay="0"/>
                                  </p:stCondLst>
                                  <p:childTnLst>
                                    <p:set>
                                      <p:cBhvr>
                                        <p:cTn id="187" dur="1" fill="hold">
                                          <p:stCondLst>
                                            <p:cond delay="0"/>
                                          </p:stCondLst>
                                        </p:cTn>
                                        <p:tgtEl>
                                          <p:spTgt spid="54490"/>
                                        </p:tgtEl>
                                        <p:attrNameLst>
                                          <p:attrName>style.visibility</p:attrName>
                                        </p:attrNameLst>
                                      </p:cBhvr>
                                      <p:to>
                                        <p:strVal val="visible"/>
                                      </p:to>
                                    </p:set>
                                    <p:animEffect transition="in" filter="box(in)">
                                      <p:cBhvr>
                                        <p:cTn id="188" dur="500"/>
                                        <p:tgtEl>
                                          <p:spTgt spid="54490"/>
                                        </p:tgtEl>
                                      </p:cBhvr>
                                    </p:animEffect>
                                  </p:childTnLst>
                                  <p:subTnLst>
                                    <p:set>
                                      <p:cBhvr override="childStyle">
                                        <p:cTn dur="1" fill="hold" display="0" masterRel="nextClick" afterEffect="1"/>
                                        <p:tgtEl>
                                          <p:spTgt spid="54490"/>
                                        </p:tgtEl>
                                        <p:attrNameLst>
                                          <p:attrName>style.visibility</p:attrName>
                                        </p:attrNameLst>
                                      </p:cBhvr>
                                      <p:to>
                                        <p:strVal val="hidden"/>
                                      </p:to>
                                    </p:set>
                                  </p:subTnLst>
                                </p:cTn>
                              </p:par>
                            </p:childTnLst>
                          </p:cTn>
                        </p:par>
                        <p:par>
                          <p:cTn id="189" fill="hold">
                            <p:stCondLst>
                              <p:cond delay="22500"/>
                            </p:stCondLst>
                            <p:childTnLst>
                              <p:par>
                                <p:cTn id="190" presetID="4" presetClass="entr" presetSubtype="16" fill="hold" nodeType="afterEffect">
                                  <p:stCondLst>
                                    <p:cond delay="0"/>
                                  </p:stCondLst>
                                  <p:childTnLst>
                                    <p:set>
                                      <p:cBhvr>
                                        <p:cTn id="191" dur="1" fill="hold">
                                          <p:stCondLst>
                                            <p:cond delay="0"/>
                                          </p:stCondLst>
                                        </p:cTn>
                                        <p:tgtEl>
                                          <p:spTgt spid="54491"/>
                                        </p:tgtEl>
                                        <p:attrNameLst>
                                          <p:attrName>style.visibility</p:attrName>
                                        </p:attrNameLst>
                                      </p:cBhvr>
                                      <p:to>
                                        <p:strVal val="visible"/>
                                      </p:to>
                                    </p:set>
                                    <p:animEffect transition="in" filter="box(in)">
                                      <p:cBhvr>
                                        <p:cTn id="192" dur="500"/>
                                        <p:tgtEl>
                                          <p:spTgt spid="54491"/>
                                        </p:tgtEl>
                                      </p:cBhvr>
                                    </p:animEffect>
                                  </p:childTnLst>
                                  <p:subTnLst>
                                    <p:set>
                                      <p:cBhvr override="childStyle">
                                        <p:cTn dur="1" fill="hold" display="0" masterRel="nextClick" afterEffect="1"/>
                                        <p:tgtEl>
                                          <p:spTgt spid="54491"/>
                                        </p:tgtEl>
                                        <p:attrNameLst>
                                          <p:attrName>style.visibility</p:attrName>
                                        </p:attrNameLst>
                                      </p:cBhvr>
                                      <p:to>
                                        <p:strVal val="hidden"/>
                                      </p:to>
                                    </p:set>
                                  </p:subTnLst>
                                </p:cTn>
                              </p:par>
                            </p:childTnLst>
                          </p:cTn>
                        </p:par>
                        <p:par>
                          <p:cTn id="193" fill="hold">
                            <p:stCondLst>
                              <p:cond delay="23000"/>
                            </p:stCondLst>
                            <p:childTnLst>
                              <p:par>
                                <p:cTn id="194" presetID="4" presetClass="entr" presetSubtype="16" fill="hold" nodeType="afterEffect">
                                  <p:stCondLst>
                                    <p:cond delay="0"/>
                                  </p:stCondLst>
                                  <p:childTnLst>
                                    <p:set>
                                      <p:cBhvr>
                                        <p:cTn id="195" dur="1" fill="hold">
                                          <p:stCondLst>
                                            <p:cond delay="0"/>
                                          </p:stCondLst>
                                        </p:cTn>
                                        <p:tgtEl>
                                          <p:spTgt spid="54492"/>
                                        </p:tgtEl>
                                        <p:attrNameLst>
                                          <p:attrName>style.visibility</p:attrName>
                                        </p:attrNameLst>
                                      </p:cBhvr>
                                      <p:to>
                                        <p:strVal val="visible"/>
                                      </p:to>
                                    </p:set>
                                    <p:animEffect transition="in" filter="box(in)">
                                      <p:cBhvr>
                                        <p:cTn id="196" dur="500"/>
                                        <p:tgtEl>
                                          <p:spTgt spid="54492"/>
                                        </p:tgtEl>
                                      </p:cBhvr>
                                    </p:animEffect>
                                  </p:childTnLst>
                                  <p:subTnLst>
                                    <p:set>
                                      <p:cBhvr override="childStyle">
                                        <p:cTn dur="1" fill="hold" display="0" masterRel="nextClick" afterEffect="1"/>
                                        <p:tgtEl>
                                          <p:spTgt spid="54492"/>
                                        </p:tgtEl>
                                        <p:attrNameLst>
                                          <p:attrName>style.visibility</p:attrName>
                                        </p:attrNameLst>
                                      </p:cBhvr>
                                      <p:to>
                                        <p:strVal val="hidden"/>
                                      </p:to>
                                    </p:set>
                                  </p:subTnLst>
                                </p:cTn>
                              </p:par>
                            </p:childTnLst>
                          </p:cTn>
                        </p:par>
                        <p:par>
                          <p:cTn id="197" fill="hold">
                            <p:stCondLst>
                              <p:cond delay="23500"/>
                            </p:stCondLst>
                            <p:childTnLst>
                              <p:par>
                                <p:cTn id="198" presetID="4" presetClass="entr" presetSubtype="16" fill="hold" nodeType="afterEffect">
                                  <p:stCondLst>
                                    <p:cond delay="0"/>
                                  </p:stCondLst>
                                  <p:childTnLst>
                                    <p:set>
                                      <p:cBhvr>
                                        <p:cTn id="199" dur="1" fill="hold">
                                          <p:stCondLst>
                                            <p:cond delay="0"/>
                                          </p:stCondLst>
                                        </p:cTn>
                                        <p:tgtEl>
                                          <p:spTgt spid="54493"/>
                                        </p:tgtEl>
                                        <p:attrNameLst>
                                          <p:attrName>style.visibility</p:attrName>
                                        </p:attrNameLst>
                                      </p:cBhvr>
                                      <p:to>
                                        <p:strVal val="visible"/>
                                      </p:to>
                                    </p:set>
                                    <p:animEffect transition="in" filter="box(in)">
                                      <p:cBhvr>
                                        <p:cTn id="200" dur="500"/>
                                        <p:tgtEl>
                                          <p:spTgt spid="54493"/>
                                        </p:tgtEl>
                                      </p:cBhvr>
                                    </p:animEffect>
                                  </p:childTnLst>
                                  <p:subTnLst>
                                    <p:set>
                                      <p:cBhvr override="childStyle">
                                        <p:cTn dur="1" fill="hold" display="0" masterRel="nextClick" afterEffect="1"/>
                                        <p:tgtEl>
                                          <p:spTgt spid="54493"/>
                                        </p:tgtEl>
                                        <p:attrNameLst>
                                          <p:attrName>style.visibility</p:attrName>
                                        </p:attrNameLst>
                                      </p:cBhvr>
                                      <p:to>
                                        <p:strVal val="hidden"/>
                                      </p:to>
                                    </p:set>
                                  </p:subTnLst>
                                </p:cTn>
                              </p:par>
                            </p:childTnLst>
                          </p:cTn>
                        </p:par>
                        <p:par>
                          <p:cTn id="201" fill="hold">
                            <p:stCondLst>
                              <p:cond delay="24000"/>
                            </p:stCondLst>
                            <p:childTnLst>
                              <p:par>
                                <p:cTn id="202" presetID="4" presetClass="entr" presetSubtype="16" fill="hold" nodeType="afterEffect">
                                  <p:stCondLst>
                                    <p:cond delay="0"/>
                                  </p:stCondLst>
                                  <p:childTnLst>
                                    <p:set>
                                      <p:cBhvr>
                                        <p:cTn id="203" dur="1" fill="hold">
                                          <p:stCondLst>
                                            <p:cond delay="0"/>
                                          </p:stCondLst>
                                        </p:cTn>
                                        <p:tgtEl>
                                          <p:spTgt spid="54494"/>
                                        </p:tgtEl>
                                        <p:attrNameLst>
                                          <p:attrName>style.visibility</p:attrName>
                                        </p:attrNameLst>
                                      </p:cBhvr>
                                      <p:to>
                                        <p:strVal val="visible"/>
                                      </p:to>
                                    </p:set>
                                    <p:animEffect transition="in" filter="box(in)">
                                      <p:cBhvr>
                                        <p:cTn id="204" dur="500"/>
                                        <p:tgtEl>
                                          <p:spTgt spid="54494"/>
                                        </p:tgtEl>
                                      </p:cBhvr>
                                    </p:animEffect>
                                  </p:childTnLst>
                                  <p:subTnLst>
                                    <p:set>
                                      <p:cBhvr override="childStyle">
                                        <p:cTn dur="1" fill="hold" display="0" masterRel="nextClick" afterEffect="1"/>
                                        <p:tgtEl>
                                          <p:spTgt spid="54494"/>
                                        </p:tgtEl>
                                        <p:attrNameLst>
                                          <p:attrName>style.visibility</p:attrName>
                                        </p:attrNameLst>
                                      </p:cBhvr>
                                      <p:to>
                                        <p:strVal val="hidden"/>
                                      </p:to>
                                    </p:set>
                                  </p:subTnLst>
                                </p:cTn>
                              </p:par>
                            </p:childTnLst>
                          </p:cTn>
                        </p:par>
                        <p:par>
                          <p:cTn id="205" fill="hold">
                            <p:stCondLst>
                              <p:cond delay="24500"/>
                            </p:stCondLst>
                            <p:childTnLst>
                              <p:par>
                                <p:cTn id="206" presetID="4" presetClass="entr" presetSubtype="16" fill="hold" nodeType="afterEffect">
                                  <p:stCondLst>
                                    <p:cond delay="0"/>
                                  </p:stCondLst>
                                  <p:childTnLst>
                                    <p:set>
                                      <p:cBhvr>
                                        <p:cTn id="207" dur="1" fill="hold">
                                          <p:stCondLst>
                                            <p:cond delay="0"/>
                                          </p:stCondLst>
                                        </p:cTn>
                                        <p:tgtEl>
                                          <p:spTgt spid="54495"/>
                                        </p:tgtEl>
                                        <p:attrNameLst>
                                          <p:attrName>style.visibility</p:attrName>
                                        </p:attrNameLst>
                                      </p:cBhvr>
                                      <p:to>
                                        <p:strVal val="visible"/>
                                      </p:to>
                                    </p:set>
                                    <p:animEffect transition="in" filter="box(in)">
                                      <p:cBhvr>
                                        <p:cTn id="208" dur="500"/>
                                        <p:tgtEl>
                                          <p:spTgt spid="54495"/>
                                        </p:tgtEl>
                                      </p:cBhvr>
                                    </p:animEffect>
                                  </p:childTnLst>
                                  <p:subTnLst>
                                    <p:set>
                                      <p:cBhvr override="childStyle">
                                        <p:cTn dur="1" fill="hold" display="0" masterRel="nextClick" afterEffect="1"/>
                                        <p:tgtEl>
                                          <p:spTgt spid="54495"/>
                                        </p:tgtEl>
                                        <p:attrNameLst>
                                          <p:attrName>style.visibility</p:attrName>
                                        </p:attrNameLst>
                                      </p:cBhvr>
                                      <p:to>
                                        <p:strVal val="hidden"/>
                                      </p:to>
                                    </p:set>
                                  </p:subTnLst>
                                </p:cTn>
                              </p:par>
                            </p:childTnLst>
                          </p:cTn>
                        </p:par>
                        <p:par>
                          <p:cTn id="209" fill="hold">
                            <p:stCondLst>
                              <p:cond delay="25000"/>
                            </p:stCondLst>
                            <p:childTnLst>
                              <p:par>
                                <p:cTn id="210" presetID="4" presetClass="entr" presetSubtype="16" fill="hold" nodeType="afterEffect">
                                  <p:stCondLst>
                                    <p:cond delay="0"/>
                                  </p:stCondLst>
                                  <p:childTnLst>
                                    <p:set>
                                      <p:cBhvr>
                                        <p:cTn id="211" dur="1" fill="hold">
                                          <p:stCondLst>
                                            <p:cond delay="0"/>
                                          </p:stCondLst>
                                        </p:cTn>
                                        <p:tgtEl>
                                          <p:spTgt spid="492544"/>
                                        </p:tgtEl>
                                        <p:attrNameLst>
                                          <p:attrName>style.visibility</p:attrName>
                                        </p:attrNameLst>
                                      </p:cBhvr>
                                      <p:to>
                                        <p:strVal val="visible"/>
                                      </p:to>
                                    </p:set>
                                    <p:animEffect transition="in" filter="box(in)">
                                      <p:cBhvr>
                                        <p:cTn id="212" dur="500"/>
                                        <p:tgtEl>
                                          <p:spTgt spid="492544"/>
                                        </p:tgtEl>
                                      </p:cBhvr>
                                    </p:animEffect>
                                  </p:childTnLst>
                                  <p:subTnLst>
                                    <p:set>
                                      <p:cBhvr override="childStyle">
                                        <p:cTn dur="1" fill="hold" display="0" masterRel="nextClick" afterEffect="1"/>
                                        <p:tgtEl>
                                          <p:spTgt spid="492544"/>
                                        </p:tgtEl>
                                        <p:attrNameLst>
                                          <p:attrName>style.visibility</p:attrName>
                                        </p:attrNameLst>
                                      </p:cBhvr>
                                      <p:to>
                                        <p:strVal val="hidden"/>
                                      </p:to>
                                    </p:set>
                                  </p:subTnLst>
                                </p:cTn>
                              </p:par>
                            </p:childTnLst>
                          </p:cTn>
                        </p:par>
                        <p:par>
                          <p:cTn id="213" fill="hold">
                            <p:stCondLst>
                              <p:cond delay="25500"/>
                            </p:stCondLst>
                            <p:childTnLst>
                              <p:par>
                                <p:cTn id="214" presetID="4" presetClass="entr" presetSubtype="16" fill="hold" nodeType="afterEffect">
                                  <p:stCondLst>
                                    <p:cond delay="0"/>
                                  </p:stCondLst>
                                  <p:childTnLst>
                                    <p:set>
                                      <p:cBhvr>
                                        <p:cTn id="215" dur="1" fill="hold">
                                          <p:stCondLst>
                                            <p:cond delay="0"/>
                                          </p:stCondLst>
                                        </p:cTn>
                                        <p:tgtEl>
                                          <p:spTgt spid="492545"/>
                                        </p:tgtEl>
                                        <p:attrNameLst>
                                          <p:attrName>style.visibility</p:attrName>
                                        </p:attrNameLst>
                                      </p:cBhvr>
                                      <p:to>
                                        <p:strVal val="visible"/>
                                      </p:to>
                                    </p:set>
                                    <p:animEffect transition="in" filter="box(in)">
                                      <p:cBhvr>
                                        <p:cTn id="216" dur="500"/>
                                        <p:tgtEl>
                                          <p:spTgt spid="492545"/>
                                        </p:tgtEl>
                                      </p:cBhvr>
                                    </p:animEffect>
                                  </p:childTnLst>
                                  <p:subTnLst>
                                    <p:set>
                                      <p:cBhvr override="childStyle">
                                        <p:cTn dur="1" fill="hold" display="0" masterRel="nextClick" afterEffect="1"/>
                                        <p:tgtEl>
                                          <p:spTgt spid="492545"/>
                                        </p:tgtEl>
                                        <p:attrNameLst>
                                          <p:attrName>style.visibility</p:attrName>
                                        </p:attrNameLst>
                                      </p:cBhvr>
                                      <p:to>
                                        <p:strVal val="hidden"/>
                                      </p:to>
                                    </p:set>
                                  </p:subTnLst>
                                </p:cTn>
                              </p:par>
                            </p:childTnLst>
                          </p:cTn>
                        </p:par>
                        <p:par>
                          <p:cTn id="217" fill="hold">
                            <p:stCondLst>
                              <p:cond delay="26000"/>
                            </p:stCondLst>
                            <p:childTnLst>
                              <p:par>
                                <p:cTn id="218" presetID="4" presetClass="entr" presetSubtype="16" fill="hold" nodeType="afterEffect">
                                  <p:stCondLst>
                                    <p:cond delay="0"/>
                                  </p:stCondLst>
                                  <p:childTnLst>
                                    <p:set>
                                      <p:cBhvr>
                                        <p:cTn id="219" dur="1" fill="hold">
                                          <p:stCondLst>
                                            <p:cond delay="0"/>
                                          </p:stCondLst>
                                        </p:cTn>
                                        <p:tgtEl>
                                          <p:spTgt spid="492546"/>
                                        </p:tgtEl>
                                        <p:attrNameLst>
                                          <p:attrName>style.visibility</p:attrName>
                                        </p:attrNameLst>
                                      </p:cBhvr>
                                      <p:to>
                                        <p:strVal val="visible"/>
                                      </p:to>
                                    </p:set>
                                    <p:animEffect transition="in" filter="box(in)">
                                      <p:cBhvr>
                                        <p:cTn id="220" dur="500"/>
                                        <p:tgtEl>
                                          <p:spTgt spid="492546"/>
                                        </p:tgtEl>
                                      </p:cBhvr>
                                    </p:animEffect>
                                  </p:childTnLst>
                                  <p:subTnLst>
                                    <p:set>
                                      <p:cBhvr override="childStyle">
                                        <p:cTn dur="1" fill="hold" display="0" masterRel="nextClick" afterEffect="1"/>
                                        <p:tgtEl>
                                          <p:spTgt spid="492546"/>
                                        </p:tgtEl>
                                        <p:attrNameLst>
                                          <p:attrName>style.visibility</p:attrName>
                                        </p:attrNameLst>
                                      </p:cBhvr>
                                      <p:to>
                                        <p:strVal val="hidden"/>
                                      </p:to>
                                    </p:set>
                                  </p:subTnLst>
                                </p:cTn>
                              </p:par>
                            </p:childTnLst>
                          </p:cTn>
                        </p:par>
                        <p:par>
                          <p:cTn id="221" fill="hold">
                            <p:stCondLst>
                              <p:cond delay="26500"/>
                            </p:stCondLst>
                            <p:childTnLst>
                              <p:par>
                                <p:cTn id="222" presetID="4" presetClass="entr" presetSubtype="16" fill="hold" nodeType="afterEffect">
                                  <p:stCondLst>
                                    <p:cond delay="0"/>
                                  </p:stCondLst>
                                  <p:childTnLst>
                                    <p:set>
                                      <p:cBhvr>
                                        <p:cTn id="223" dur="1" fill="hold">
                                          <p:stCondLst>
                                            <p:cond delay="0"/>
                                          </p:stCondLst>
                                        </p:cTn>
                                        <p:tgtEl>
                                          <p:spTgt spid="492547"/>
                                        </p:tgtEl>
                                        <p:attrNameLst>
                                          <p:attrName>style.visibility</p:attrName>
                                        </p:attrNameLst>
                                      </p:cBhvr>
                                      <p:to>
                                        <p:strVal val="visible"/>
                                      </p:to>
                                    </p:set>
                                    <p:animEffect transition="in" filter="box(in)">
                                      <p:cBhvr>
                                        <p:cTn id="224" dur="500"/>
                                        <p:tgtEl>
                                          <p:spTgt spid="492547"/>
                                        </p:tgtEl>
                                      </p:cBhvr>
                                    </p:animEffect>
                                  </p:childTnLst>
                                </p:cTn>
                              </p:par>
                            </p:childTnLst>
                          </p:cTn>
                        </p:par>
                        <p:par>
                          <p:cTn id="225" fill="hold">
                            <p:stCondLst>
                              <p:cond delay="27000"/>
                            </p:stCondLst>
                            <p:childTnLst>
                              <p:par>
                                <p:cTn id="226" presetID="4" presetClass="entr" presetSubtype="16" fill="hold" grpId="0" nodeType="afterEffect">
                                  <p:stCondLst>
                                    <p:cond delay="0"/>
                                  </p:stCondLst>
                                  <p:childTnLst>
                                    <p:set>
                                      <p:cBhvr>
                                        <p:cTn id="227" dur="1" fill="hold">
                                          <p:stCondLst>
                                            <p:cond delay="0"/>
                                          </p:stCondLst>
                                        </p:cTn>
                                        <p:tgtEl>
                                          <p:spTgt spid="492743"/>
                                        </p:tgtEl>
                                        <p:attrNameLst>
                                          <p:attrName>style.visibility</p:attrName>
                                        </p:attrNameLst>
                                      </p:cBhvr>
                                      <p:to>
                                        <p:strVal val="visible"/>
                                      </p:to>
                                    </p:set>
                                    <p:animEffect transition="in" filter="box(in)">
                                      <p:cBhvr>
                                        <p:cTn id="228" dur="500"/>
                                        <p:tgtEl>
                                          <p:spTgt spid="492743"/>
                                        </p:tgtEl>
                                      </p:cBhvr>
                                    </p:animEffect>
                                  </p:childTnLst>
                                </p:cTn>
                              </p:par>
                            </p:childTnLst>
                          </p:cTn>
                        </p:par>
                        <p:par>
                          <p:cTn id="229" fill="hold">
                            <p:stCondLst>
                              <p:cond delay="27500"/>
                            </p:stCondLst>
                            <p:childTnLst>
                              <p:par>
                                <p:cTn id="230" presetID="4" presetClass="entr" presetSubtype="16" fill="hold" grpId="0" nodeType="afterEffect">
                                  <p:stCondLst>
                                    <p:cond delay="0"/>
                                  </p:stCondLst>
                                  <p:childTnLst>
                                    <p:set>
                                      <p:cBhvr>
                                        <p:cTn id="231" dur="1" fill="hold">
                                          <p:stCondLst>
                                            <p:cond delay="0"/>
                                          </p:stCondLst>
                                        </p:cTn>
                                        <p:tgtEl>
                                          <p:spTgt spid="492745"/>
                                        </p:tgtEl>
                                        <p:attrNameLst>
                                          <p:attrName>style.visibility</p:attrName>
                                        </p:attrNameLst>
                                      </p:cBhvr>
                                      <p:to>
                                        <p:strVal val="visible"/>
                                      </p:to>
                                    </p:set>
                                    <p:animEffect transition="in" filter="box(in)">
                                      <p:cBhvr>
                                        <p:cTn id="232" dur="500"/>
                                        <p:tgtEl>
                                          <p:spTgt spid="492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78" grpId="0" animBg="1"/>
      <p:bldP spid="492743" grpId="0" animBg="1"/>
      <p:bldP spid="49274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990600" y="1524000"/>
          <a:ext cx="2514600" cy="2209800"/>
        </p:xfrm>
        <a:graphic>
          <a:graphicData uri="http://schemas.openxmlformats.org/presentationml/2006/ole">
            <p:oleObj spid="_x0000_s12290" name="Photo Editor Photo" r:id="rId3" imgW="7095238" imgH="5971429" progId="">
              <p:embed/>
            </p:oleObj>
          </a:graphicData>
        </a:graphic>
      </p:graphicFrame>
      <p:graphicFrame>
        <p:nvGraphicFramePr>
          <p:cNvPr id="493571" name="Object 3"/>
          <p:cNvGraphicFramePr>
            <a:graphicFrameLocks noChangeAspect="1"/>
          </p:cNvGraphicFramePr>
          <p:nvPr/>
        </p:nvGraphicFramePr>
        <p:xfrm>
          <a:off x="3657600" y="1524000"/>
          <a:ext cx="2438400" cy="2209800"/>
        </p:xfrm>
        <a:graphic>
          <a:graphicData uri="http://schemas.openxmlformats.org/presentationml/2006/ole">
            <p:oleObj spid="_x0000_s12291" name="Photo Editor Photo" r:id="rId4" imgW="7000000" imgH="5990476" progId="">
              <p:embed/>
            </p:oleObj>
          </a:graphicData>
        </a:graphic>
      </p:graphicFrame>
      <p:graphicFrame>
        <p:nvGraphicFramePr>
          <p:cNvPr id="493572" name="Object 4"/>
          <p:cNvGraphicFramePr>
            <a:graphicFrameLocks noChangeAspect="1"/>
          </p:cNvGraphicFramePr>
          <p:nvPr/>
        </p:nvGraphicFramePr>
        <p:xfrm>
          <a:off x="6248400" y="1524000"/>
          <a:ext cx="2514600" cy="2209800"/>
        </p:xfrm>
        <a:graphic>
          <a:graphicData uri="http://schemas.openxmlformats.org/presentationml/2006/ole">
            <p:oleObj spid="_x0000_s12292" name="Photo Editor Photo" r:id="rId5" imgW="7020905" imgH="5896798" progId="">
              <p:embed/>
            </p:oleObj>
          </a:graphicData>
        </a:graphic>
      </p:graphicFrame>
      <p:graphicFrame>
        <p:nvGraphicFramePr>
          <p:cNvPr id="493573" name="Object 5"/>
          <p:cNvGraphicFramePr>
            <a:graphicFrameLocks noChangeAspect="1"/>
          </p:cNvGraphicFramePr>
          <p:nvPr/>
        </p:nvGraphicFramePr>
        <p:xfrm>
          <a:off x="990600" y="3944938"/>
          <a:ext cx="2514600" cy="2227262"/>
        </p:xfrm>
        <a:graphic>
          <a:graphicData uri="http://schemas.openxmlformats.org/presentationml/2006/ole">
            <p:oleObj spid="_x0000_s12293" name="Photo Editor Photo" r:id="rId6" imgW="7059010" imgH="5915851" progId="">
              <p:embed/>
            </p:oleObj>
          </a:graphicData>
        </a:graphic>
      </p:graphicFrame>
      <p:sp>
        <p:nvSpPr>
          <p:cNvPr id="6153" name="Text Box 6"/>
          <p:cNvSpPr txBox="1">
            <a:spLocks noChangeArrowheads="1"/>
          </p:cNvSpPr>
          <p:nvPr/>
        </p:nvSpPr>
        <p:spPr bwMode="auto">
          <a:xfrm>
            <a:off x="552450" y="609600"/>
            <a:ext cx="2369559" cy="584775"/>
          </a:xfrm>
          <a:prstGeom prst="rect">
            <a:avLst/>
          </a:prstGeom>
          <a:noFill/>
          <a:ln w="9525">
            <a:noFill/>
            <a:miter lim="800000"/>
            <a:headEnd/>
            <a:tailEnd/>
          </a:ln>
        </p:spPr>
        <p:txBody>
          <a:bodyPr wrap="none">
            <a:spAutoFit/>
          </a:bodyPr>
          <a:lstStyle/>
          <a:p>
            <a:r>
              <a:rPr lang="en-US" sz="3200" b="1" u="sng" dirty="0">
                <a:latin typeface="Arial Narrow" pitchFamily="34" charset="0"/>
              </a:rPr>
              <a:t>Job of a node</a:t>
            </a:r>
          </a:p>
        </p:txBody>
      </p:sp>
      <p:graphicFrame>
        <p:nvGraphicFramePr>
          <p:cNvPr id="493575" name="Object 7"/>
          <p:cNvGraphicFramePr>
            <a:graphicFrameLocks noChangeAspect="1"/>
          </p:cNvGraphicFramePr>
          <p:nvPr/>
        </p:nvGraphicFramePr>
        <p:xfrm>
          <a:off x="3657600" y="3962400"/>
          <a:ext cx="2438400" cy="2209800"/>
        </p:xfrm>
        <a:graphic>
          <a:graphicData uri="http://schemas.openxmlformats.org/presentationml/2006/ole">
            <p:oleObj spid="_x0000_s12294" name="Photo Editor Photo" r:id="rId7" imgW="7020905" imgH="5990476" progId="">
              <p:embed/>
            </p:oleObj>
          </a:graphicData>
        </a:graphic>
      </p:graphicFrame>
      <p:graphicFrame>
        <p:nvGraphicFramePr>
          <p:cNvPr id="493576" name="Object 8"/>
          <p:cNvGraphicFramePr>
            <a:graphicFrameLocks noChangeAspect="1"/>
          </p:cNvGraphicFramePr>
          <p:nvPr/>
        </p:nvGraphicFramePr>
        <p:xfrm>
          <a:off x="6248400" y="3962400"/>
          <a:ext cx="2514600" cy="2209800"/>
        </p:xfrm>
        <a:graphic>
          <a:graphicData uri="http://schemas.openxmlformats.org/presentationml/2006/ole">
            <p:oleObj spid="_x0000_s12295" name="Photo Editor Photo" r:id="rId8" imgW="7000000" imgH="5990476" progId="">
              <p:embed/>
            </p:oleObj>
          </a:graphicData>
        </a:graphic>
      </p:graphicFrame>
      <p:sp>
        <p:nvSpPr>
          <p:cNvPr id="493577" name="Text Box 9"/>
          <p:cNvSpPr txBox="1">
            <a:spLocks noChangeArrowheads="1"/>
          </p:cNvSpPr>
          <p:nvPr/>
        </p:nvSpPr>
        <p:spPr bwMode="auto">
          <a:xfrm>
            <a:off x="4038600" y="3436203"/>
            <a:ext cx="1508746" cy="830997"/>
          </a:xfrm>
          <a:prstGeom prst="rect">
            <a:avLst/>
          </a:prstGeom>
          <a:solidFill>
            <a:schemeClr val="bg1"/>
          </a:solidFill>
          <a:ln w="9525">
            <a:noFill/>
            <a:miter lim="800000"/>
            <a:headEnd/>
            <a:tailEnd/>
          </a:ln>
        </p:spPr>
        <p:txBody>
          <a:bodyPr wrap="none">
            <a:spAutoFit/>
          </a:bodyPr>
          <a:lstStyle/>
          <a:p>
            <a:pPr algn="ctr"/>
            <a:r>
              <a:rPr lang="en-US" sz="2400" dirty="0">
                <a:latin typeface="Arial Narrow" pitchFamily="34" charset="0"/>
              </a:rPr>
              <a:t>Property</a:t>
            </a:r>
          </a:p>
          <a:p>
            <a:pPr algn="ctr"/>
            <a:r>
              <a:rPr lang="en-US" sz="2400" u="sng" dirty="0">
                <a:latin typeface="Arial Narrow" pitchFamily="34" charset="0"/>
              </a:rPr>
              <a:t>Interception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93571"/>
                                        </p:tgtEl>
                                        <p:attrNameLst>
                                          <p:attrName>style.visibility</p:attrName>
                                        </p:attrNameLst>
                                      </p:cBhvr>
                                      <p:to>
                                        <p:strVal val="visible"/>
                                      </p:to>
                                    </p:set>
                                    <p:animEffect transition="in" filter="box(out)">
                                      <p:cBhvr>
                                        <p:cTn id="7" dur="500"/>
                                        <p:tgtEl>
                                          <p:spTgt spid="4935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93572"/>
                                        </p:tgtEl>
                                        <p:attrNameLst>
                                          <p:attrName>style.visibility</p:attrName>
                                        </p:attrNameLst>
                                      </p:cBhvr>
                                      <p:to>
                                        <p:strVal val="visible"/>
                                      </p:to>
                                    </p:set>
                                    <p:animEffect transition="in" filter="box(out)">
                                      <p:cBhvr>
                                        <p:cTn id="12" dur="500"/>
                                        <p:tgtEl>
                                          <p:spTgt spid="4935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493573"/>
                                        </p:tgtEl>
                                        <p:attrNameLst>
                                          <p:attrName>style.visibility</p:attrName>
                                        </p:attrNameLst>
                                      </p:cBhvr>
                                      <p:to>
                                        <p:strVal val="visible"/>
                                      </p:to>
                                    </p:set>
                                    <p:animEffect transition="in" filter="box(out)">
                                      <p:cBhvr>
                                        <p:cTn id="17" dur="500"/>
                                        <p:tgtEl>
                                          <p:spTgt spid="49357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493575"/>
                                        </p:tgtEl>
                                        <p:attrNameLst>
                                          <p:attrName>style.visibility</p:attrName>
                                        </p:attrNameLst>
                                      </p:cBhvr>
                                      <p:to>
                                        <p:strVal val="visible"/>
                                      </p:to>
                                    </p:set>
                                    <p:animEffect transition="in" filter="box(out)">
                                      <p:cBhvr>
                                        <p:cTn id="22" dur="500"/>
                                        <p:tgtEl>
                                          <p:spTgt spid="49357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493576"/>
                                        </p:tgtEl>
                                        <p:attrNameLst>
                                          <p:attrName>style.visibility</p:attrName>
                                        </p:attrNameLst>
                                      </p:cBhvr>
                                      <p:to>
                                        <p:strVal val="visible"/>
                                      </p:to>
                                    </p:set>
                                    <p:animEffect transition="in" filter="box(out)">
                                      <p:cBhvr>
                                        <p:cTn id="27" dur="500"/>
                                        <p:tgtEl>
                                          <p:spTgt spid="49357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93577"/>
                                        </p:tgtEl>
                                        <p:attrNameLst>
                                          <p:attrName>style.visibility</p:attrName>
                                        </p:attrNameLst>
                                      </p:cBhvr>
                                      <p:to>
                                        <p:strVal val="visible"/>
                                      </p:to>
                                    </p:set>
                                    <p:animEffect transition="in" filter="box(in)">
                                      <p:cBhvr>
                                        <p:cTn id="32" dur="500"/>
                                        <p:tgtEl>
                                          <p:spTgt spid="493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7"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2"/>
          <p:cNvSpPr txBox="1">
            <a:spLocks noChangeArrowheads="1"/>
          </p:cNvSpPr>
          <p:nvPr/>
        </p:nvSpPr>
        <p:spPr bwMode="auto">
          <a:xfrm>
            <a:off x="533400" y="981075"/>
            <a:ext cx="8458200" cy="2308225"/>
          </a:xfrm>
          <a:prstGeom prst="rect">
            <a:avLst/>
          </a:prstGeom>
          <a:noFill/>
          <a:ln w="9525">
            <a:noFill/>
            <a:miter lim="800000"/>
            <a:headEnd/>
            <a:tailEnd/>
          </a:ln>
        </p:spPr>
        <p:txBody>
          <a:bodyPr>
            <a:spAutoFit/>
          </a:bodyPr>
          <a:lstStyle/>
          <a:p>
            <a:pPr>
              <a:buClr>
                <a:schemeClr val="tx1"/>
              </a:buClr>
              <a:buFont typeface="Wingdings" pitchFamily="2" charset="2"/>
              <a:buChar char="§"/>
            </a:pPr>
            <a:r>
              <a:rPr lang="en-US" sz="2400" dirty="0">
                <a:latin typeface="Arial Narrow" pitchFamily="34" charset="0"/>
              </a:rPr>
              <a:t>   </a:t>
            </a:r>
            <a:r>
              <a:rPr lang="en-US" sz="2400" u="sng" dirty="0">
                <a:latin typeface="Arial Narrow" pitchFamily="34" charset="0"/>
              </a:rPr>
              <a:t>For knowingly</a:t>
            </a:r>
          </a:p>
          <a:p>
            <a:pPr>
              <a:buClr>
                <a:schemeClr val="tx1"/>
              </a:buClr>
              <a:buFont typeface="Wingdings" pitchFamily="2" charset="2"/>
              <a:buChar char="§"/>
            </a:pPr>
            <a:r>
              <a:rPr lang="en-US" sz="2400" dirty="0">
                <a:latin typeface="Arial Narrow" pitchFamily="34" charset="0"/>
              </a:rPr>
              <a:t>For the act of</a:t>
            </a:r>
          </a:p>
          <a:p>
            <a:pPr>
              <a:buClr>
                <a:schemeClr val="tx1"/>
              </a:buClr>
              <a:buFont typeface="Wingdings" pitchFamily="2" charset="2"/>
              <a:buChar char="§"/>
            </a:pPr>
            <a:r>
              <a:rPr lang="en-US" sz="2400" dirty="0">
                <a:latin typeface="Arial Narrow" pitchFamily="34" charset="0"/>
              </a:rPr>
              <a:t>   Section 70</a:t>
            </a:r>
          </a:p>
          <a:p>
            <a:pPr lvl="1">
              <a:buClr>
                <a:schemeClr val="tx1"/>
              </a:buClr>
              <a:buFont typeface="Wingdings" pitchFamily="2" charset="2"/>
              <a:buChar char="§"/>
            </a:pPr>
            <a:r>
              <a:rPr lang="en-US" sz="2400" dirty="0">
                <a:latin typeface="Arial Narrow" pitchFamily="34" charset="0"/>
              </a:rPr>
              <a:t>     Securing access to a protected system</a:t>
            </a: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ten years	</a:t>
            </a:r>
          </a:p>
          <a:p>
            <a:pPr lvl="2">
              <a:buClr>
                <a:schemeClr val="tx1"/>
              </a:buClr>
              <a:buFont typeface="Wingdings" pitchFamily="2" charset="2"/>
              <a:buChar char="§"/>
            </a:pPr>
            <a:r>
              <a:rPr lang="en-US" sz="2400" dirty="0">
                <a:latin typeface="Arial Narrow" pitchFamily="34" charset="0"/>
              </a:rPr>
              <a:t>     Fine  </a:t>
            </a:r>
          </a:p>
        </p:txBody>
      </p:sp>
      <p:sp>
        <p:nvSpPr>
          <p:cNvPr id="52228" name="Rectangle 3"/>
          <p:cNvSpPr>
            <a:spLocks noChangeArrowheads="1"/>
          </p:cNvSpPr>
          <p:nvPr/>
        </p:nvSpPr>
        <p:spPr bwMode="auto">
          <a:xfrm>
            <a:off x="609600" y="304800"/>
            <a:ext cx="6172200" cy="701675"/>
          </a:xfrm>
          <a:prstGeom prst="rect">
            <a:avLst/>
          </a:prstGeom>
          <a:noFill/>
          <a:ln w="9525">
            <a:noFill/>
            <a:miter lim="800000"/>
            <a:headEnd/>
            <a:tailEnd/>
          </a:ln>
        </p:spPr>
        <p:txBody>
          <a:bodyPr>
            <a:spAutoFit/>
          </a:bodyPr>
          <a:lstStyle/>
          <a:p>
            <a:r>
              <a:rPr lang="en-US" sz="4000" u="sng">
                <a:latin typeface="Arial Narrow" pitchFamily="34" charset="0"/>
              </a:rPr>
              <a:t>Crimes and Punishments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44738">
                                            <p:txEl>
                                              <p:pRg st="0" end="0"/>
                                            </p:txEl>
                                          </p:spTgt>
                                        </p:tgtEl>
                                        <p:attrNameLst>
                                          <p:attrName>style.visibility</p:attrName>
                                        </p:attrNameLst>
                                      </p:cBhvr>
                                      <p:to>
                                        <p:strVal val="visible"/>
                                      </p:to>
                                    </p:set>
                                    <p:animEffect transition="in" filter="box(out)">
                                      <p:cBhvr>
                                        <p:cTn id="7" dur="500"/>
                                        <p:tgtEl>
                                          <p:spTgt spid="244738">
                                            <p:txEl>
                                              <p:pRg st="0" end="0"/>
                                            </p:txEl>
                                          </p:spTgt>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44738">
                                            <p:txEl>
                                              <p:pRg st="1" end="1"/>
                                            </p:txEl>
                                          </p:spTgt>
                                        </p:tgtEl>
                                        <p:attrNameLst>
                                          <p:attrName>style.visibility</p:attrName>
                                        </p:attrNameLst>
                                      </p:cBhvr>
                                      <p:to>
                                        <p:strVal val="visible"/>
                                      </p:to>
                                    </p:set>
                                    <p:animEffect transition="in" filter="box(out)">
                                      <p:cBhvr>
                                        <p:cTn id="11" dur="500"/>
                                        <p:tgtEl>
                                          <p:spTgt spid="244738">
                                            <p:txEl>
                                              <p:pRg st="1" end="1"/>
                                            </p:txEl>
                                          </p:spTgt>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44738">
                                            <p:txEl>
                                              <p:pRg st="2" end="2"/>
                                            </p:txEl>
                                          </p:spTgt>
                                        </p:tgtEl>
                                        <p:attrNameLst>
                                          <p:attrName>style.visibility</p:attrName>
                                        </p:attrNameLst>
                                      </p:cBhvr>
                                      <p:to>
                                        <p:strVal val="visible"/>
                                      </p:to>
                                    </p:set>
                                    <p:animEffect transition="in" filter="box(out)">
                                      <p:cBhvr>
                                        <p:cTn id="15" dur="500"/>
                                        <p:tgtEl>
                                          <p:spTgt spid="244738">
                                            <p:txEl>
                                              <p:pRg st="2" end="2"/>
                                            </p:txEl>
                                          </p:spTgt>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244738">
                                            <p:txEl>
                                              <p:pRg st="3" end="3"/>
                                            </p:txEl>
                                          </p:spTgt>
                                        </p:tgtEl>
                                        <p:attrNameLst>
                                          <p:attrName>style.visibility</p:attrName>
                                        </p:attrNameLst>
                                      </p:cBhvr>
                                      <p:to>
                                        <p:strVal val="visible"/>
                                      </p:to>
                                    </p:set>
                                    <p:animEffect transition="in" filter="box(out)">
                                      <p:cBhvr>
                                        <p:cTn id="19" dur="500"/>
                                        <p:tgtEl>
                                          <p:spTgt spid="244738">
                                            <p:txEl>
                                              <p:pRg st="3" end="3"/>
                                            </p:txEl>
                                          </p:spTgt>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244738">
                                            <p:txEl>
                                              <p:pRg st="4" end="4"/>
                                            </p:txEl>
                                          </p:spTgt>
                                        </p:tgtEl>
                                        <p:attrNameLst>
                                          <p:attrName>style.visibility</p:attrName>
                                        </p:attrNameLst>
                                      </p:cBhvr>
                                      <p:to>
                                        <p:strVal val="visible"/>
                                      </p:to>
                                    </p:set>
                                    <p:animEffect transition="in" filter="box(out)">
                                      <p:cBhvr>
                                        <p:cTn id="23" dur="500"/>
                                        <p:tgtEl>
                                          <p:spTgt spid="244738">
                                            <p:txEl>
                                              <p:pRg st="4" end="4"/>
                                            </p:txEl>
                                          </p:spTgt>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244738">
                                            <p:txEl>
                                              <p:pRg st="5" end="5"/>
                                            </p:txEl>
                                          </p:spTgt>
                                        </p:tgtEl>
                                        <p:attrNameLst>
                                          <p:attrName>style.visibility</p:attrName>
                                        </p:attrNameLst>
                                      </p:cBhvr>
                                      <p:to>
                                        <p:strVal val="visible"/>
                                      </p:to>
                                    </p:set>
                                    <p:animEffect transition="in" filter="box(out)">
                                      <p:cBhvr>
                                        <p:cTn id="27" dur="500"/>
                                        <p:tgtEl>
                                          <p:spTgt spid="2447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
          <p:cNvSpPr>
            <a:spLocks noChangeArrowheads="1"/>
          </p:cNvSpPr>
          <p:nvPr/>
        </p:nvSpPr>
        <p:spPr bwMode="auto">
          <a:xfrm>
            <a:off x="685800" y="762000"/>
            <a:ext cx="7772400" cy="1143000"/>
          </a:xfrm>
          <a:prstGeom prst="rect">
            <a:avLst/>
          </a:prstGeom>
          <a:noFill/>
          <a:ln w="9525">
            <a:noFill/>
            <a:miter lim="800000"/>
            <a:headEnd/>
            <a:tailEnd/>
          </a:ln>
        </p:spPr>
        <p:txBody>
          <a:bodyPr anchor="ctr"/>
          <a:lstStyle/>
          <a:p>
            <a:r>
              <a:rPr lang="en-US" sz="3200" b="1" u="sng" dirty="0">
                <a:latin typeface="Arial Narrow" pitchFamily="34" charset="0"/>
              </a:rPr>
              <a:t>Sending messages is Risky -Encryptions : making unreadable the messages</a:t>
            </a:r>
          </a:p>
        </p:txBody>
      </p:sp>
      <p:sp>
        <p:nvSpPr>
          <p:cNvPr id="931845" name="AutoShape 5"/>
          <p:cNvSpPr>
            <a:spLocks noChangeArrowheads="1"/>
          </p:cNvSpPr>
          <p:nvPr/>
        </p:nvSpPr>
        <p:spPr bwMode="auto">
          <a:xfrm>
            <a:off x="685800" y="2819400"/>
            <a:ext cx="1219200" cy="1524000"/>
          </a:xfrm>
          <a:prstGeom prst="verticalScroll">
            <a:avLst>
              <a:gd name="adj" fmla="val 12500"/>
            </a:avLst>
          </a:prstGeom>
          <a:gradFill rotWithShape="0">
            <a:gsLst>
              <a:gs pos="0">
                <a:schemeClr val="bg1"/>
              </a:gs>
              <a:gs pos="100000">
                <a:srgbClr val="FF0000"/>
              </a:gs>
            </a:gsLst>
            <a:path path="rect">
              <a:fillToRect l="50000" t="50000" r="50000" b="50000"/>
            </a:path>
          </a:gradFill>
          <a:ln w="9525">
            <a:solidFill>
              <a:schemeClr val="bg1"/>
            </a:solidFill>
            <a:round/>
            <a:headEnd/>
            <a:tailEnd/>
          </a:ln>
        </p:spPr>
        <p:txBody>
          <a:bodyPr wrap="none" anchor="ctr"/>
          <a:lstStyle/>
          <a:p>
            <a:pPr algn="ctr"/>
            <a:r>
              <a:rPr lang="en-US" sz="2400" b="1">
                <a:latin typeface="Arial Narrow" pitchFamily="34" charset="0"/>
              </a:rPr>
              <a:t>111</a:t>
            </a:r>
          </a:p>
          <a:p>
            <a:pPr algn="ctr"/>
            <a:r>
              <a:rPr lang="en-US" sz="2400" b="1">
                <a:latin typeface="Arial Narrow" pitchFamily="34" charset="0"/>
              </a:rPr>
              <a:t>000</a:t>
            </a:r>
          </a:p>
          <a:p>
            <a:pPr algn="ctr"/>
            <a:r>
              <a:rPr lang="en-US" sz="2400" b="1">
                <a:latin typeface="Arial Narrow" pitchFamily="34" charset="0"/>
              </a:rPr>
              <a:t>111</a:t>
            </a:r>
          </a:p>
          <a:p>
            <a:pPr algn="ctr"/>
            <a:r>
              <a:rPr lang="en-US" sz="2400" b="1">
                <a:latin typeface="Arial Narrow" pitchFamily="34" charset="0"/>
              </a:rPr>
              <a:t>000</a:t>
            </a:r>
          </a:p>
        </p:txBody>
      </p:sp>
      <p:pic>
        <p:nvPicPr>
          <p:cNvPr id="931846" name="Picture 6" descr="j0283722"/>
          <p:cNvPicPr>
            <a:picLocks noChangeAspect="1" noChangeArrowheads="1" noCrop="1"/>
          </p:cNvPicPr>
          <p:nvPr/>
        </p:nvPicPr>
        <p:blipFill>
          <a:blip r:embed="rId2" cstate="print"/>
          <a:srcRect/>
          <a:stretch>
            <a:fillRect/>
          </a:stretch>
        </p:blipFill>
        <p:spPr bwMode="auto">
          <a:xfrm>
            <a:off x="2498725" y="3048000"/>
            <a:ext cx="777875" cy="1039813"/>
          </a:xfrm>
          <a:prstGeom prst="rect">
            <a:avLst/>
          </a:prstGeom>
          <a:noFill/>
          <a:ln w="9525">
            <a:noFill/>
            <a:miter lim="800000"/>
            <a:headEnd/>
            <a:tailEnd/>
          </a:ln>
        </p:spPr>
      </p:pic>
      <p:sp>
        <p:nvSpPr>
          <p:cNvPr id="931847" name="AutoShape 7"/>
          <p:cNvSpPr>
            <a:spLocks noChangeArrowheads="1"/>
          </p:cNvSpPr>
          <p:nvPr/>
        </p:nvSpPr>
        <p:spPr bwMode="auto">
          <a:xfrm>
            <a:off x="3810000" y="2895600"/>
            <a:ext cx="1828800" cy="1524000"/>
          </a:xfrm>
          <a:prstGeom prst="ribbon">
            <a:avLst>
              <a:gd name="adj1" fmla="val 12500"/>
              <a:gd name="adj2" fmla="val 50000"/>
            </a:avLst>
          </a:prstGeom>
          <a:gradFill rotWithShape="0">
            <a:gsLst>
              <a:gs pos="0">
                <a:schemeClr val="bg1"/>
              </a:gs>
              <a:gs pos="100000">
                <a:srgbClr val="0000FF"/>
              </a:gs>
            </a:gsLst>
            <a:path path="rect">
              <a:fillToRect l="50000" t="50000" r="50000" b="50000"/>
            </a:path>
          </a:gradFill>
          <a:ln w="9525">
            <a:solidFill>
              <a:schemeClr val="bg1"/>
            </a:solidFill>
            <a:round/>
            <a:headEnd/>
            <a:tailEnd/>
          </a:ln>
        </p:spPr>
        <p:txBody>
          <a:bodyPr wrap="none" anchor="ctr"/>
          <a:lstStyle/>
          <a:p>
            <a:pPr algn="ctr"/>
            <a:r>
              <a:rPr lang="en-US" sz="2400" b="1">
                <a:latin typeface="Arial Narrow" pitchFamily="34" charset="0"/>
              </a:rPr>
              <a:t>010</a:t>
            </a:r>
          </a:p>
          <a:p>
            <a:pPr algn="ctr"/>
            <a:r>
              <a:rPr lang="en-US" sz="2400" b="1">
                <a:latin typeface="Arial Narrow" pitchFamily="34" charset="0"/>
              </a:rPr>
              <a:t>101</a:t>
            </a:r>
          </a:p>
          <a:p>
            <a:pPr algn="ctr"/>
            <a:r>
              <a:rPr lang="en-US" sz="2400" b="1">
                <a:latin typeface="Arial Narrow" pitchFamily="34" charset="0"/>
              </a:rPr>
              <a:t>010</a:t>
            </a:r>
          </a:p>
        </p:txBody>
      </p:sp>
      <p:pic>
        <p:nvPicPr>
          <p:cNvPr id="931848" name="Picture 8" descr="j0283722"/>
          <p:cNvPicPr>
            <a:picLocks noChangeAspect="1" noChangeArrowheads="1" noCrop="1"/>
          </p:cNvPicPr>
          <p:nvPr/>
        </p:nvPicPr>
        <p:blipFill>
          <a:blip r:embed="rId2" cstate="print"/>
          <a:srcRect/>
          <a:stretch>
            <a:fillRect/>
          </a:stretch>
        </p:blipFill>
        <p:spPr bwMode="auto">
          <a:xfrm>
            <a:off x="6324600" y="3048000"/>
            <a:ext cx="777875" cy="1039813"/>
          </a:xfrm>
          <a:prstGeom prst="rect">
            <a:avLst/>
          </a:prstGeom>
          <a:noFill/>
          <a:ln w="9525">
            <a:noFill/>
            <a:miter lim="800000"/>
            <a:headEnd/>
            <a:tailEnd/>
          </a:ln>
        </p:spPr>
      </p:pic>
      <p:sp>
        <p:nvSpPr>
          <p:cNvPr id="931849" name="AutoShape 9"/>
          <p:cNvSpPr>
            <a:spLocks noChangeArrowheads="1"/>
          </p:cNvSpPr>
          <p:nvPr/>
        </p:nvSpPr>
        <p:spPr bwMode="auto">
          <a:xfrm>
            <a:off x="7772400" y="2895600"/>
            <a:ext cx="1219200" cy="1524000"/>
          </a:xfrm>
          <a:prstGeom prst="verticalScroll">
            <a:avLst>
              <a:gd name="adj" fmla="val 12500"/>
            </a:avLst>
          </a:prstGeom>
          <a:gradFill rotWithShape="0">
            <a:gsLst>
              <a:gs pos="0">
                <a:schemeClr val="bg1"/>
              </a:gs>
              <a:gs pos="100000">
                <a:srgbClr val="FF0000"/>
              </a:gs>
            </a:gsLst>
            <a:path path="rect">
              <a:fillToRect l="50000" t="50000" r="50000" b="50000"/>
            </a:path>
          </a:gradFill>
          <a:ln w="9525">
            <a:solidFill>
              <a:schemeClr val="bg1"/>
            </a:solidFill>
            <a:round/>
            <a:headEnd/>
            <a:tailEnd/>
          </a:ln>
        </p:spPr>
        <p:txBody>
          <a:bodyPr wrap="none" anchor="ctr"/>
          <a:lstStyle/>
          <a:p>
            <a:pPr algn="ctr"/>
            <a:r>
              <a:rPr lang="en-US" sz="2400" b="1" dirty="0">
                <a:latin typeface="Arial Narrow" pitchFamily="34" charset="0"/>
              </a:rPr>
              <a:t>111</a:t>
            </a:r>
          </a:p>
          <a:p>
            <a:pPr algn="ctr"/>
            <a:r>
              <a:rPr lang="en-US" sz="2400" b="1" dirty="0">
                <a:latin typeface="Arial Narrow" pitchFamily="34" charset="0"/>
              </a:rPr>
              <a:t>000</a:t>
            </a:r>
          </a:p>
          <a:p>
            <a:pPr algn="ctr"/>
            <a:r>
              <a:rPr lang="en-US" sz="2400" b="1" dirty="0">
                <a:latin typeface="Arial Narrow" pitchFamily="34" charset="0"/>
              </a:rPr>
              <a:t>111</a:t>
            </a:r>
          </a:p>
          <a:p>
            <a:pPr algn="ctr"/>
            <a:r>
              <a:rPr lang="en-US" sz="2400" b="1" dirty="0">
                <a:latin typeface="Arial Narrow" pitchFamily="34" charset="0"/>
              </a:rPr>
              <a:t>000</a:t>
            </a:r>
          </a:p>
        </p:txBody>
      </p:sp>
      <p:cxnSp>
        <p:nvCxnSpPr>
          <p:cNvPr id="931850" name="AutoShape 10"/>
          <p:cNvCxnSpPr>
            <a:cxnSpLocks noChangeShapeType="1"/>
          </p:cNvCxnSpPr>
          <p:nvPr/>
        </p:nvCxnSpPr>
        <p:spPr bwMode="auto">
          <a:xfrm flipV="1">
            <a:off x="1828800" y="3568700"/>
            <a:ext cx="685800" cy="12700"/>
          </a:xfrm>
          <a:prstGeom prst="straightConnector1">
            <a:avLst/>
          </a:prstGeom>
          <a:noFill/>
          <a:ln w="76200">
            <a:solidFill>
              <a:schemeClr val="bg1"/>
            </a:solidFill>
            <a:round/>
            <a:headEnd/>
            <a:tailEnd type="triangle" w="med" len="med"/>
          </a:ln>
        </p:spPr>
      </p:cxnSp>
      <p:sp>
        <p:nvSpPr>
          <p:cNvPr id="931851" name="Line 11"/>
          <p:cNvSpPr>
            <a:spLocks noChangeShapeType="1"/>
          </p:cNvSpPr>
          <p:nvPr/>
        </p:nvSpPr>
        <p:spPr bwMode="auto">
          <a:xfrm>
            <a:off x="3124200" y="3581400"/>
            <a:ext cx="685800" cy="0"/>
          </a:xfrm>
          <a:prstGeom prst="line">
            <a:avLst/>
          </a:prstGeom>
          <a:noFill/>
          <a:ln w="76200">
            <a:solidFill>
              <a:schemeClr val="bg1"/>
            </a:solidFill>
            <a:round/>
            <a:headEnd/>
            <a:tailEnd type="triangle" w="med" len="med"/>
          </a:ln>
        </p:spPr>
        <p:txBody>
          <a:bodyPr/>
          <a:lstStyle/>
          <a:p>
            <a:endParaRPr lang="en-US" sz="2400"/>
          </a:p>
        </p:txBody>
      </p:sp>
      <p:sp>
        <p:nvSpPr>
          <p:cNvPr id="931852" name="Line 12"/>
          <p:cNvSpPr>
            <a:spLocks noChangeShapeType="1"/>
          </p:cNvSpPr>
          <p:nvPr/>
        </p:nvSpPr>
        <p:spPr bwMode="auto">
          <a:xfrm>
            <a:off x="5562600" y="3581400"/>
            <a:ext cx="685800" cy="0"/>
          </a:xfrm>
          <a:prstGeom prst="line">
            <a:avLst/>
          </a:prstGeom>
          <a:noFill/>
          <a:ln w="76200">
            <a:solidFill>
              <a:schemeClr val="bg1"/>
            </a:solidFill>
            <a:round/>
            <a:headEnd/>
            <a:tailEnd type="triangle" w="med" len="med"/>
          </a:ln>
        </p:spPr>
        <p:txBody>
          <a:bodyPr/>
          <a:lstStyle/>
          <a:p>
            <a:endParaRPr lang="en-US" sz="2400"/>
          </a:p>
        </p:txBody>
      </p:sp>
      <p:sp>
        <p:nvSpPr>
          <p:cNvPr id="931853" name="Line 13"/>
          <p:cNvSpPr>
            <a:spLocks noChangeShapeType="1"/>
          </p:cNvSpPr>
          <p:nvPr/>
        </p:nvSpPr>
        <p:spPr bwMode="auto">
          <a:xfrm>
            <a:off x="7086600" y="3581400"/>
            <a:ext cx="685800" cy="0"/>
          </a:xfrm>
          <a:prstGeom prst="line">
            <a:avLst/>
          </a:prstGeom>
          <a:noFill/>
          <a:ln w="76200">
            <a:solidFill>
              <a:schemeClr val="bg1"/>
            </a:solidFill>
            <a:round/>
            <a:headEnd/>
            <a:tailEnd type="triangle" w="med" len="med"/>
          </a:ln>
        </p:spPr>
        <p:txBody>
          <a:bodyPr/>
          <a:lstStyle/>
          <a:p>
            <a:endParaRPr lang="en-US" sz="2400"/>
          </a:p>
        </p:txBody>
      </p:sp>
      <p:sp>
        <p:nvSpPr>
          <p:cNvPr id="931854" name="Text Box 14"/>
          <p:cNvSpPr txBox="1">
            <a:spLocks noChangeArrowheads="1"/>
          </p:cNvSpPr>
          <p:nvPr/>
        </p:nvSpPr>
        <p:spPr bwMode="auto">
          <a:xfrm>
            <a:off x="533400" y="4800600"/>
            <a:ext cx="8458200" cy="1200329"/>
          </a:xfrm>
          <a:prstGeom prst="rect">
            <a:avLst/>
          </a:prstGeom>
          <a:noFill/>
          <a:ln w="9525">
            <a:noFill/>
            <a:miter lim="800000"/>
            <a:headEnd/>
            <a:tailEnd/>
          </a:ln>
        </p:spPr>
        <p:txBody>
          <a:bodyPr>
            <a:spAutoFit/>
          </a:bodyPr>
          <a:lstStyle/>
          <a:p>
            <a:pPr>
              <a:buFont typeface="Wingdings" pitchFamily="2" charset="2"/>
              <a:buChar char="v"/>
            </a:pPr>
            <a:r>
              <a:rPr lang="en-US" sz="2400" dirty="0"/>
              <a:t>Strength of a Nation now is how strong encryption techniques it owns and on </a:t>
            </a:r>
          </a:p>
          <a:p>
            <a:pPr>
              <a:buFont typeface="Wingdings" pitchFamily="2" charset="2"/>
              <a:buChar char="v"/>
            </a:pPr>
            <a:r>
              <a:rPr lang="en-US" sz="2400" dirty="0"/>
              <a:t>Its Crypto analysis Capabilities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31846"/>
                                        </p:tgtEl>
                                        <p:attrNameLst>
                                          <p:attrName>style.visibility</p:attrName>
                                        </p:attrNameLst>
                                      </p:cBhvr>
                                      <p:to>
                                        <p:strVal val="visible"/>
                                      </p:to>
                                    </p:set>
                                    <p:animEffect transition="in" filter="box(in)">
                                      <p:cBhvr>
                                        <p:cTn id="7" dur="500"/>
                                        <p:tgtEl>
                                          <p:spTgt spid="931846"/>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31847"/>
                                        </p:tgtEl>
                                        <p:attrNameLst>
                                          <p:attrName>style.visibility</p:attrName>
                                        </p:attrNameLst>
                                      </p:cBhvr>
                                      <p:to>
                                        <p:strVal val="visible"/>
                                      </p:to>
                                    </p:set>
                                    <p:animEffect transition="in" filter="box(in)">
                                      <p:cBhvr>
                                        <p:cTn id="11" dur="500"/>
                                        <p:tgtEl>
                                          <p:spTgt spid="93184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931848"/>
                                        </p:tgtEl>
                                        <p:attrNameLst>
                                          <p:attrName>style.visibility</p:attrName>
                                        </p:attrNameLst>
                                      </p:cBhvr>
                                      <p:to>
                                        <p:strVal val="visible"/>
                                      </p:to>
                                    </p:set>
                                    <p:animEffect transition="in" filter="box(in)">
                                      <p:cBhvr>
                                        <p:cTn id="16" dur="500"/>
                                        <p:tgtEl>
                                          <p:spTgt spid="931848"/>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931849"/>
                                        </p:tgtEl>
                                        <p:attrNameLst>
                                          <p:attrName>style.visibility</p:attrName>
                                        </p:attrNameLst>
                                      </p:cBhvr>
                                      <p:to>
                                        <p:strVal val="visible"/>
                                      </p:to>
                                    </p:set>
                                    <p:animEffect transition="in" filter="box(in)">
                                      <p:cBhvr>
                                        <p:cTn id="20" dur="500"/>
                                        <p:tgtEl>
                                          <p:spTgt spid="931849"/>
                                        </p:tgtEl>
                                      </p:cBhvr>
                                    </p:animEffect>
                                  </p:childTnLst>
                                </p:cTn>
                              </p:par>
                            </p:childTnLst>
                          </p:cTn>
                        </p:par>
                        <p:par>
                          <p:cTn id="21" fill="hold">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931854"/>
                                        </p:tgtEl>
                                        <p:attrNameLst>
                                          <p:attrName>style.visibility</p:attrName>
                                        </p:attrNameLst>
                                      </p:cBhvr>
                                      <p:to>
                                        <p:strVal val="visible"/>
                                      </p:to>
                                    </p:set>
                                    <p:animEffect transition="in" filter="box(in)">
                                      <p:cBhvr>
                                        <p:cTn id="24" dur="500"/>
                                        <p:tgtEl>
                                          <p:spTgt spid="931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47" grpId="0" animBg="1"/>
      <p:bldP spid="931849" grpId="0" animBg="1"/>
      <p:bldP spid="93185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ln>
            <a:solidFill>
              <a:schemeClr val="bg1"/>
            </a:solidFill>
          </a:ln>
        </p:spPr>
        <p:txBody>
          <a:bodyPr>
            <a:normAutofit/>
          </a:bodyPr>
          <a:lstStyle/>
          <a:p>
            <a:pPr algn="l"/>
            <a:r>
              <a:rPr lang="en-US" sz="3200" b="1" u="sng" dirty="0">
                <a:latin typeface="Arial Narrow" pitchFamily="34" charset="0"/>
              </a:rPr>
              <a:t>&amp; Internet is UNSAFE :</a:t>
            </a:r>
          </a:p>
        </p:txBody>
      </p:sp>
      <p:pic>
        <p:nvPicPr>
          <p:cNvPr id="185347" name="Picture 3" descr="bs00580_"/>
          <p:cNvPicPr>
            <a:picLocks noChangeAspect="1" noChangeArrowheads="1"/>
          </p:cNvPicPr>
          <p:nvPr/>
        </p:nvPicPr>
        <p:blipFill>
          <a:blip r:embed="rId2" cstate="print"/>
          <a:srcRect/>
          <a:stretch>
            <a:fillRect/>
          </a:stretch>
        </p:blipFill>
        <p:spPr bwMode="auto">
          <a:xfrm>
            <a:off x="3962400" y="3124200"/>
            <a:ext cx="838200" cy="706437"/>
          </a:xfrm>
          <a:prstGeom prst="rect">
            <a:avLst/>
          </a:prstGeom>
          <a:noFill/>
          <a:ln>
            <a:solidFill>
              <a:schemeClr val="tx1"/>
            </a:solidFill>
          </a:ln>
        </p:spPr>
      </p:pic>
      <p:grpSp>
        <p:nvGrpSpPr>
          <p:cNvPr id="2" name="Group 4"/>
          <p:cNvGrpSpPr>
            <a:grpSpLocks/>
          </p:cNvGrpSpPr>
          <p:nvPr/>
        </p:nvGrpSpPr>
        <p:grpSpPr bwMode="auto">
          <a:xfrm>
            <a:off x="685800" y="2590800"/>
            <a:ext cx="2743200" cy="1905000"/>
            <a:chOff x="432" y="1632"/>
            <a:chExt cx="1728" cy="1200"/>
          </a:xfrm>
        </p:grpSpPr>
        <p:grpSp>
          <p:nvGrpSpPr>
            <p:cNvPr id="3" name="Group 5"/>
            <p:cNvGrpSpPr>
              <a:grpSpLocks/>
            </p:cNvGrpSpPr>
            <p:nvPr/>
          </p:nvGrpSpPr>
          <p:grpSpPr bwMode="auto">
            <a:xfrm>
              <a:off x="528" y="1632"/>
              <a:ext cx="1584" cy="960"/>
              <a:chOff x="528" y="912"/>
              <a:chExt cx="4848" cy="3024"/>
            </a:xfrm>
          </p:grpSpPr>
          <p:pic>
            <p:nvPicPr>
              <p:cNvPr id="185350" name="Picture 6" descr="j0178196"/>
              <p:cNvPicPr>
                <a:picLocks noChangeAspect="1" noChangeArrowheads="1" noCrop="1"/>
              </p:cNvPicPr>
              <p:nvPr/>
            </p:nvPicPr>
            <p:blipFill>
              <a:blip r:embed="rId3" cstate="print"/>
              <a:srcRect/>
              <a:stretch>
                <a:fillRect/>
              </a:stretch>
            </p:blipFill>
            <p:spPr bwMode="auto">
              <a:xfrm>
                <a:off x="576" y="912"/>
                <a:ext cx="922" cy="742"/>
              </a:xfrm>
              <a:prstGeom prst="rect">
                <a:avLst/>
              </a:prstGeom>
              <a:noFill/>
              <a:ln>
                <a:solidFill>
                  <a:schemeClr val="tx1"/>
                </a:solidFill>
              </a:ln>
            </p:spPr>
          </p:pic>
          <p:pic>
            <p:nvPicPr>
              <p:cNvPr id="185351" name="Picture 7" descr="j0178197"/>
              <p:cNvPicPr>
                <a:picLocks noChangeAspect="1" noChangeArrowheads="1" noCrop="1"/>
              </p:cNvPicPr>
              <p:nvPr/>
            </p:nvPicPr>
            <p:blipFill>
              <a:blip r:embed="rId4" cstate="print"/>
              <a:srcRect/>
              <a:stretch>
                <a:fillRect/>
              </a:stretch>
            </p:blipFill>
            <p:spPr bwMode="auto">
              <a:xfrm>
                <a:off x="2016" y="912"/>
                <a:ext cx="816" cy="669"/>
              </a:xfrm>
              <a:prstGeom prst="rect">
                <a:avLst/>
              </a:prstGeom>
              <a:noFill/>
              <a:ln>
                <a:solidFill>
                  <a:schemeClr val="tx1"/>
                </a:solidFill>
              </a:ln>
            </p:spPr>
          </p:pic>
          <p:pic>
            <p:nvPicPr>
              <p:cNvPr id="185352" name="Picture 8" descr="j0178197"/>
              <p:cNvPicPr>
                <a:picLocks noChangeAspect="1" noChangeArrowheads="1" noCrop="1"/>
              </p:cNvPicPr>
              <p:nvPr/>
            </p:nvPicPr>
            <p:blipFill>
              <a:blip r:embed="rId4" cstate="print"/>
              <a:srcRect/>
              <a:stretch>
                <a:fillRect/>
              </a:stretch>
            </p:blipFill>
            <p:spPr bwMode="auto">
              <a:xfrm>
                <a:off x="4464" y="960"/>
                <a:ext cx="816" cy="669"/>
              </a:xfrm>
              <a:prstGeom prst="rect">
                <a:avLst/>
              </a:prstGeom>
              <a:noFill/>
              <a:ln>
                <a:solidFill>
                  <a:schemeClr val="tx1"/>
                </a:solidFill>
              </a:ln>
            </p:spPr>
          </p:pic>
          <p:pic>
            <p:nvPicPr>
              <p:cNvPr id="185353" name="Picture 9" descr="j0178197"/>
              <p:cNvPicPr>
                <a:picLocks noChangeAspect="1" noChangeArrowheads="1" noCrop="1"/>
              </p:cNvPicPr>
              <p:nvPr/>
            </p:nvPicPr>
            <p:blipFill>
              <a:blip r:embed="rId4" cstate="print"/>
              <a:srcRect/>
              <a:stretch>
                <a:fillRect/>
              </a:stretch>
            </p:blipFill>
            <p:spPr bwMode="auto">
              <a:xfrm>
                <a:off x="4464" y="3120"/>
                <a:ext cx="816" cy="669"/>
              </a:xfrm>
              <a:prstGeom prst="rect">
                <a:avLst/>
              </a:prstGeom>
              <a:noFill/>
              <a:ln>
                <a:solidFill>
                  <a:schemeClr val="tx1"/>
                </a:solidFill>
              </a:ln>
            </p:spPr>
          </p:pic>
          <p:pic>
            <p:nvPicPr>
              <p:cNvPr id="185354" name="Picture 10" descr="j0178197"/>
              <p:cNvPicPr>
                <a:picLocks noChangeAspect="1" noChangeArrowheads="1" noCrop="1"/>
              </p:cNvPicPr>
              <p:nvPr/>
            </p:nvPicPr>
            <p:blipFill>
              <a:blip r:embed="rId4" cstate="print"/>
              <a:srcRect/>
              <a:stretch>
                <a:fillRect/>
              </a:stretch>
            </p:blipFill>
            <p:spPr bwMode="auto">
              <a:xfrm>
                <a:off x="2016" y="3120"/>
                <a:ext cx="816" cy="669"/>
              </a:xfrm>
              <a:prstGeom prst="rect">
                <a:avLst/>
              </a:prstGeom>
              <a:noFill/>
              <a:ln>
                <a:solidFill>
                  <a:schemeClr val="tx1"/>
                </a:solidFill>
              </a:ln>
            </p:spPr>
          </p:pic>
          <p:pic>
            <p:nvPicPr>
              <p:cNvPr id="185355" name="Picture 11" descr="j0178197"/>
              <p:cNvPicPr>
                <a:picLocks noChangeAspect="1" noChangeArrowheads="1" noCrop="1"/>
              </p:cNvPicPr>
              <p:nvPr/>
            </p:nvPicPr>
            <p:blipFill>
              <a:blip r:embed="rId4" cstate="print"/>
              <a:srcRect/>
              <a:stretch>
                <a:fillRect/>
              </a:stretch>
            </p:blipFill>
            <p:spPr bwMode="auto">
              <a:xfrm>
                <a:off x="528" y="2016"/>
                <a:ext cx="816" cy="669"/>
              </a:xfrm>
              <a:prstGeom prst="rect">
                <a:avLst/>
              </a:prstGeom>
              <a:noFill/>
              <a:ln>
                <a:solidFill>
                  <a:schemeClr val="tx1"/>
                </a:solidFill>
              </a:ln>
            </p:spPr>
          </p:pic>
          <p:pic>
            <p:nvPicPr>
              <p:cNvPr id="185356" name="Picture 12" descr="j0178196"/>
              <p:cNvPicPr>
                <a:picLocks noChangeAspect="1" noChangeArrowheads="1" noCrop="1"/>
              </p:cNvPicPr>
              <p:nvPr/>
            </p:nvPicPr>
            <p:blipFill>
              <a:blip r:embed="rId3" cstate="print"/>
              <a:srcRect/>
              <a:stretch>
                <a:fillRect/>
              </a:stretch>
            </p:blipFill>
            <p:spPr bwMode="auto">
              <a:xfrm>
                <a:off x="528" y="3072"/>
                <a:ext cx="922" cy="742"/>
              </a:xfrm>
              <a:prstGeom prst="rect">
                <a:avLst/>
              </a:prstGeom>
              <a:noFill/>
              <a:ln>
                <a:solidFill>
                  <a:schemeClr val="tx1"/>
                </a:solidFill>
              </a:ln>
            </p:spPr>
          </p:pic>
          <p:pic>
            <p:nvPicPr>
              <p:cNvPr id="185357" name="Picture 13" descr="j0178196"/>
              <p:cNvPicPr>
                <a:picLocks noChangeAspect="1" noChangeArrowheads="1" noCrop="1"/>
              </p:cNvPicPr>
              <p:nvPr/>
            </p:nvPicPr>
            <p:blipFill>
              <a:blip r:embed="rId3" cstate="print"/>
              <a:srcRect/>
              <a:stretch>
                <a:fillRect/>
              </a:stretch>
            </p:blipFill>
            <p:spPr bwMode="auto">
              <a:xfrm>
                <a:off x="3216" y="3072"/>
                <a:ext cx="922" cy="742"/>
              </a:xfrm>
              <a:prstGeom prst="rect">
                <a:avLst/>
              </a:prstGeom>
              <a:noFill/>
              <a:ln>
                <a:solidFill>
                  <a:schemeClr val="tx1"/>
                </a:solidFill>
              </a:ln>
            </p:spPr>
          </p:pic>
          <p:pic>
            <p:nvPicPr>
              <p:cNvPr id="185358" name="Picture 14" descr="j0178196"/>
              <p:cNvPicPr>
                <a:picLocks noChangeAspect="1" noChangeArrowheads="1" noCrop="1"/>
              </p:cNvPicPr>
              <p:nvPr/>
            </p:nvPicPr>
            <p:blipFill>
              <a:blip r:embed="rId3" cstate="print"/>
              <a:srcRect/>
              <a:stretch>
                <a:fillRect/>
              </a:stretch>
            </p:blipFill>
            <p:spPr bwMode="auto">
              <a:xfrm>
                <a:off x="4454" y="2016"/>
                <a:ext cx="922" cy="742"/>
              </a:xfrm>
              <a:prstGeom prst="rect">
                <a:avLst/>
              </a:prstGeom>
              <a:noFill/>
              <a:ln>
                <a:solidFill>
                  <a:schemeClr val="tx1"/>
                </a:solidFill>
              </a:ln>
            </p:spPr>
          </p:pic>
          <p:pic>
            <p:nvPicPr>
              <p:cNvPr id="185359" name="Picture 15" descr="j0178196"/>
              <p:cNvPicPr>
                <a:picLocks noChangeAspect="1" noChangeArrowheads="1" noCrop="1"/>
              </p:cNvPicPr>
              <p:nvPr/>
            </p:nvPicPr>
            <p:blipFill>
              <a:blip r:embed="rId3" cstate="print"/>
              <a:srcRect/>
              <a:stretch>
                <a:fillRect/>
              </a:stretch>
            </p:blipFill>
            <p:spPr bwMode="auto">
              <a:xfrm>
                <a:off x="3216" y="912"/>
                <a:ext cx="922" cy="742"/>
              </a:xfrm>
              <a:prstGeom prst="rect">
                <a:avLst/>
              </a:prstGeom>
              <a:noFill/>
              <a:ln>
                <a:solidFill>
                  <a:schemeClr val="tx1"/>
                </a:solidFill>
              </a:ln>
            </p:spPr>
          </p:pic>
          <p:pic>
            <p:nvPicPr>
              <p:cNvPr id="185360" name="Picture 16" descr="j0174029"/>
              <p:cNvPicPr>
                <a:picLocks noChangeAspect="1" noChangeArrowheads="1" noCrop="1"/>
              </p:cNvPicPr>
              <p:nvPr/>
            </p:nvPicPr>
            <p:blipFill>
              <a:blip r:embed="rId5" cstate="print"/>
              <a:srcRect/>
              <a:stretch>
                <a:fillRect/>
              </a:stretch>
            </p:blipFill>
            <p:spPr bwMode="auto">
              <a:xfrm>
                <a:off x="2208" y="1920"/>
                <a:ext cx="1344" cy="1014"/>
              </a:xfrm>
              <a:prstGeom prst="rect">
                <a:avLst/>
              </a:prstGeom>
              <a:noFill/>
              <a:ln>
                <a:solidFill>
                  <a:schemeClr val="tx1"/>
                </a:solidFill>
              </a:ln>
            </p:spPr>
          </p:pic>
          <p:grpSp>
            <p:nvGrpSpPr>
              <p:cNvPr id="4" name="Group 17"/>
              <p:cNvGrpSpPr>
                <a:grpSpLocks/>
              </p:cNvGrpSpPr>
              <p:nvPr/>
            </p:nvGrpSpPr>
            <p:grpSpPr bwMode="auto">
              <a:xfrm>
                <a:off x="912" y="1584"/>
                <a:ext cx="4032" cy="2352"/>
                <a:chOff x="912" y="1584"/>
                <a:chExt cx="4032" cy="2352"/>
              </a:xfrm>
            </p:grpSpPr>
            <p:sp>
              <p:nvSpPr>
                <p:cNvPr id="185362" name="Line 18"/>
                <p:cNvSpPr>
                  <a:spLocks noChangeShapeType="1"/>
                </p:cNvSpPr>
                <p:nvPr/>
              </p:nvSpPr>
              <p:spPr bwMode="auto">
                <a:xfrm>
                  <a:off x="912" y="1776"/>
                  <a:ext cx="3936" cy="0"/>
                </a:xfrm>
                <a:prstGeom prst="line">
                  <a:avLst/>
                </a:prstGeom>
                <a:noFill/>
                <a:ln w="9525">
                  <a:solidFill>
                    <a:schemeClr val="tx1"/>
                  </a:solidFill>
                  <a:round/>
                  <a:headEnd/>
                  <a:tailEnd/>
                </a:ln>
                <a:effectLst/>
              </p:spPr>
              <p:txBody>
                <a:bodyPr/>
                <a:lstStyle/>
                <a:p>
                  <a:endParaRPr lang="en-US" sz="2400">
                    <a:latin typeface="Arial Narrow" pitchFamily="34" charset="0"/>
                  </a:endParaRPr>
                </a:p>
              </p:txBody>
            </p:sp>
            <p:sp>
              <p:nvSpPr>
                <p:cNvPr id="185363" name="Line 19"/>
                <p:cNvSpPr>
                  <a:spLocks noChangeShapeType="1"/>
                </p:cNvSpPr>
                <p:nvPr/>
              </p:nvSpPr>
              <p:spPr bwMode="auto">
                <a:xfrm flipV="1">
                  <a:off x="912" y="1632"/>
                  <a:ext cx="0" cy="144"/>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185364" name="Line 20"/>
                <p:cNvSpPr>
                  <a:spLocks noChangeShapeType="1"/>
                </p:cNvSpPr>
                <p:nvPr/>
              </p:nvSpPr>
              <p:spPr bwMode="auto">
                <a:xfrm flipV="1">
                  <a:off x="2352" y="158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185365" name="Line 21"/>
                <p:cNvSpPr>
                  <a:spLocks noChangeShapeType="1"/>
                </p:cNvSpPr>
                <p:nvPr/>
              </p:nvSpPr>
              <p:spPr bwMode="auto">
                <a:xfrm flipV="1">
                  <a:off x="3648" y="158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185366" name="Line 22"/>
                <p:cNvSpPr>
                  <a:spLocks noChangeShapeType="1"/>
                </p:cNvSpPr>
                <p:nvPr/>
              </p:nvSpPr>
              <p:spPr bwMode="auto">
                <a:xfrm flipV="1">
                  <a:off x="4848" y="158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185367" name="Line 23"/>
                <p:cNvSpPr>
                  <a:spLocks noChangeShapeType="1"/>
                </p:cNvSpPr>
                <p:nvPr/>
              </p:nvSpPr>
              <p:spPr bwMode="auto">
                <a:xfrm>
                  <a:off x="2880" y="1776"/>
                  <a:ext cx="0" cy="144"/>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185368" name="Line 24"/>
                <p:cNvSpPr>
                  <a:spLocks noChangeShapeType="1"/>
                </p:cNvSpPr>
                <p:nvPr/>
              </p:nvSpPr>
              <p:spPr bwMode="auto">
                <a:xfrm>
                  <a:off x="1008" y="3936"/>
                  <a:ext cx="3936" cy="0"/>
                </a:xfrm>
                <a:prstGeom prst="line">
                  <a:avLst/>
                </a:prstGeom>
                <a:noFill/>
                <a:ln w="9525">
                  <a:solidFill>
                    <a:schemeClr val="tx1"/>
                  </a:solidFill>
                  <a:round/>
                  <a:headEnd/>
                  <a:tailEnd/>
                </a:ln>
                <a:effectLst/>
              </p:spPr>
              <p:txBody>
                <a:bodyPr/>
                <a:lstStyle/>
                <a:p>
                  <a:endParaRPr lang="en-US" sz="2400">
                    <a:latin typeface="Arial Narrow" pitchFamily="34" charset="0"/>
                  </a:endParaRPr>
                </a:p>
              </p:txBody>
            </p:sp>
            <p:sp>
              <p:nvSpPr>
                <p:cNvPr id="185369" name="Line 25"/>
                <p:cNvSpPr>
                  <a:spLocks noChangeShapeType="1"/>
                </p:cNvSpPr>
                <p:nvPr/>
              </p:nvSpPr>
              <p:spPr bwMode="auto">
                <a:xfrm flipV="1">
                  <a:off x="1008" y="3792"/>
                  <a:ext cx="0" cy="144"/>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185370" name="Line 26"/>
                <p:cNvSpPr>
                  <a:spLocks noChangeShapeType="1"/>
                </p:cNvSpPr>
                <p:nvPr/>
              </p:nvSpPr>
              <p:spPr bwMode="auto">
                <a:xfrm flipV="1">
                  <a:off x="2448" y="374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185371" name="Line 27"/>
                <p:cNvSpPr>
                  <a:spLocks noChangeShapeType="1"/>
                </p:cNvSpPr>
                <p:nvPr/>
              </p:nvSpPr>
              <p:spPr bwMode="auto">
                <a:xfrm flipV="1">
                  <a:off x="3744" y="374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185372" name="Line 28"/>
                <p:cNvSpPr>
                  <a:spLocks noChangeShapeType="1"/>
                </p:cNvSpPr>
                <p:nvPr/>
              </p:nvSpPr>
              <p:spPr bwMode="auto">
                <a:xfrm flipV="1">
                  <a:off x="4944" y="3744"/>
                  <a:ext cx="0" cy="192"/>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185373" name="Line 29"/>
                <p:cNvSpPr>
                  <a:spLocks noChangeShapeType="1"/>
                </p:cNvSpPr>
                <p:nvPr/>
              </p:nvSpPr>
              <p:spPr bwMode="auto">
                <a:xfrm flipV="1">
                  <a:off x="2976" y="2928"/>
                  <a:ext cx="0" cy="1008"/>
                </a:xfrm>
                <a:prstGeom prst="line">
                  <a:avLst/>
                </a:prstGeom>
                <a:noFill/>
                <a:ln w="9525">
                  <a:solidFill>
                    <a:schemeClr val="tx1"/>
                  </a:solidFill>
                  <a:round/>
                  <a:headEnd/>
                  <a:tailEnd type="triangle" w="med" len="med"/>
                </a:ln>
                <a:effectLst/>
              </p:spPr>
              <p:txBody>
                <a:bodyPr/>
                <a:lstStyle/>
                <a:p>
                  <a:endParaRPr lang="en-US" sz="2400">
                    <a:latin typeface="Arial Narrow" pitchFamily="34" charset="0"/>
                  </a:endParaRPr>
                </a:p>
              </p:txBody>
            </p:sp>
            <p:sp>
              <p:nvSpPr>
                <p:cNvPr id="185374" name="Line 30"/>
                <p:cNvSpPr>
                  <a:spLocks noChangeShapeType="1"/>
                </p:cNvSpPr>
                <p:nvPr/>
              </p:nvSpPr>
              <p:spPr bwMode="auto">
                <a:xfrm>
                  <a:off x="1344" y="2496"/>
                  <a:ext cx="864" cy="0"/>
                </a:xfrm>
                <a:prstGeom prst="line">
                  <a:avLst/>
                </a:prstGeom>
                <a:noFill/>
                <a:ln w="9525">
                  <a:solidFill>
                    <a:schemeClr val="tx1"/>
                  </a:solidFill>
                  <a:round/>
                  <a:headEnd type="triangle" w="med" len="med"/>
                  <a:tailEnd type="triangle" w="med" len="med"/>
                </a:ln>
                <a:effectLst/>
              </p:spPr>
              <p:txBody>
                <a:bodyPr/>
                <a:lstStyle/>
                <a:p>
                  <a:endParaRPr lang="en-US" sz="2400">
                    <a:latin typeface="Arial Narrow" pitchFamily="34" charset="0"/>
                  </a:endParaRPr>
                </a:p>
              </p:txBody>
            </p:sp>
            <p:sp>
              <p:nvSpPr>
                <p:cNvPr id="185375" name="Line 31"/>
                <p:cNvSpPr>
                  <a:spLocks noChangeShapeType="1"/>
                </p:cNvSpPr>
                <p:nvPr/>
              </p:nvSpPr>
              <p:spPr bwMode="auto">
                <a:xfrm>
                  <a:off x="3552" y="2496"/>
                  <a:ext cx="864" cy="0"/>
                </a:xfrm>
                <a:prstGeom prst="line">
                  <a:avLst/>
                </a:prstGeom>
                <a:noFill/>
                <a:ln w="9525">
                  <a:solidFill>
                    <a:schemeClr val="tx1"/>
                  </a:solidFill>
                  <a:round/>
                  <a:headEnd type="triangle" w="med" len="med"/>
                  <a:tailEnd type="triangle" w="med" len="med"/>
                </a:ln>
                <a:effectLst/>
              </p:spPr>
              <p:txBody>
                <a:bodyPr/>
                <a:lstStyle/>
                <a:p>
                  <a:endParaRPr lang="en-US" sz="2400">
                    <a:latin typeface="Arial Narrow" pitchFamily="34" charset="0"/>
                  </a:endParaRPr>
                </a:p>
              </p:txBody>
            </p:sp>
          </p:grpSp>
        </p:grpSp>
        <p:sp>
          <p:nvSpPr>
            <p:cNvPr id="185376" name="Rectangle 32"/>
            <p:cNvSpPr>
              <a:spLocks noChangeArrowheads="1"/>
            </p:cNvSpPr>
            <p:nvPr/>
          </p:nvSpPr>
          <p:spPr bwMode="auto">
            <a:xfrm>
              <a:off x="432" y="1632"/>
              <a:ext cx="1728" cy="1200"/>
            </a:xfrm>
            <a:prstGeom prst="rect">
              <a:avLst/>
            </a:prstGeom>
            <a:noFill/>
            <a:ln w="9525">
              <a:solidFill>
                <a:schemeClr val="tx1"/>
              </a:solidFill>
              <a:miter lim="800000"/>
              <a:headEnd/>
              <a:tailEnd/>
            </a:ln>
            <a:effectLst/>
          </p:spPr>
          <p:txBody>
            <a:bodyPr wrap="none" anchor="ctr"/>
            <a:lstStyle/>
            <a:p>
              <a:endParaRPr lang="en-US" sz="2400">
                <a:latin typeface="Arial Narrow" pitchFamily="34" charset="0"/>
              </a:endParaRPr>
            </a:p>
          </p:txBody>
        </p:sp>
      </p:grpSp>
      <p:grpSp>
        <p:nvGrpSpPr>
          <p:cNvPr id="5" name="Group 33"/>
          <p:cNvGrpSpPr>
            <a:grpSpLocks/>
          </p:cNvGrpSpPr>
          <p:nvPr/>
        </p:nvGrpSpPr>
        <p:grpSpPr bwMode="auto">
          <a:xfrm>
            <a:off x="4800600" y="3419475"/>
            <a:ext cx="1905000" cy="528638"/>
            <a:chOff x="3024" y="2154"/>
            <a:chExt cx="1200" cy="333"/>
          </a:xfrm>
        </p:grpSpPr>
        <p:sp>
          <p:nvSpPr>
            <p:cNvPr id="185378" name="Text Box 34"/>
            <p:cNvSpPr txBox="1">
              <a:spLocks noChangeArrowheads="1"/>
            </p:cNvSpPr>
            <p:nvPr/>
          </p:nvSpPr>
          <p:spPr bwMode="auto">
            <a:xfrm>
              <a:off x="3360" y="2154"/>
              <a:ext cx="864" cy="333"/>
            </a:xfrm>
            <a:prstGeom prst="rect">
              <a:avLst/>
            </a:prstGeom>
            <a:gradFill rotWithShape="0">
              <a:gsLst>
                <a:gs pos="0">
                  <a:srgbClr val="FFFF00"/>
                </a:gs>
                <a:gs pos="100000">
                  <a:srgbClr val="000066"/>
                </a:gs>
              </a:gsLst>
              <a:path path="shape">
                <a:fillToRect l="50000" t="50000" r="50000" b="50000"/>
              </a:path>
            </a:gradFill>
            <a:ln w="9525">
              <a:solidFill>
                <a:schemeClr val="tx1"/>
              </a:solidFill>
              <a:miter lim="800000"/>
              <a:headEnd/>
              <a:tailEnd/>
            </a:ln>
            <a:effectLst/>
          </p:spPr>
          <p:txBody>
            <a:bodyPr>
              <a:spAutoFit/>
            </a:bodyPr>
            <a:lstStyle/>
            <a:p>
              <a:r>
                <a:rPr lang="en-US" sz="2400">
                  <a:latin typeface="Arial Narrow" pitchFamily="34" charset="0"/>
                </a:rPr>
                <a:t> Internet  </a:t>
              </a:r>
            </a:p>
          </p:txBody>
        </p:sp>
        <p:cxnSp>
          <p:nvCxnSpPr>
            <p:cNvPr id="185379" name="AutoShape 35"/>
            <p:cNvCxnSpPr>
              <a:cxnSpLocks noChangeShapeType="1"/>
              <a:stCxn id="0" idx="3"/>
              <a:endCxn id="185378" idx="1"/>
            </p:cNvCxnSpPr>
            <p:nvPr/>
          </p:nvCxnSpPr>
          <p:spPr bwMode="auto">
            <a:xfrm>
              <a:off x="3024" y="2226"/>
              <a:ext cx="336" cy="75"/>
            </a:xfrm>
            <a:prstGeom prst="bentConnector3">
              <a:avLst>
                <a:gd name="adj1" fmla="val 50000"/>
              </a:avLst>
            </a:prstGeom>
            <a:noFill/>
            <a:ln w="38100">
              <a:solidFill>
                <a:schemeClr val="tx1"/>
              </a:solidFill>
              <a:miter lim="800000"/>
              <a:headEnd type="triangle" w="med" len="med"/>
              <a:tailEnd type="triangle" w="med" len="med"/>
            </a:ln>
            <a:effectLst/>
          </p:spPr>
        </p:cxnSp>
      </p:grpSp>
      <p:grpSp>
        <p:nvGrpSpPr>
          <p:cNvPr id="6" name="Group 36"/>
          <p:cNvGrpSpPr>
            <a:grpSpLocks/>
          </p:cNvGrpSpPr>
          <p:nvPr/>
        </p:nvGrpSpPr>
        <p:grpSpPr bwMode="auto">
          <a:xfrm>
            <a:off x="6019800" y="1524000"/>
            <a:ext cx="2117725" cy="1895475"/>
            <a:chOff x="3792" y="960"/>
            <a:chExt cx="1334" cy="1194"/>
          </a:xfrm>
        </p:grpSpPr>
        <p:grpSp>
          <p:nvGrpSpPr>
            <p:cNvPr id="7" name="Group 37"/>
            <p:cNvGrpSpPr>
              <a:grpSpLocks/>
            </p:cNvGrpSpPr>
            <p:nvPr/>
          </p:nvGrpSpPr>
          <p:grpSpPr bwMode="auto">
            <a:xfrm>
              <a:off x="4101" y="960"/>
              <a:ext cx="1025" cy="861"/>
              <a:chOff x="2922" y="864"/>
              <a:chExt cx="1464" cy="1249"/>
            </a:xfrm>
          </p:grpSpPr>
          <p:pic>
            <p:nvPicPr>
              <p:cNvPr id="185382" name="Picture 38" descr="j0172576"/>
              <p:cNvPicPr>
                <a:picLocks noChangeAspect="1" noChangeArrowheads="1" noCrop="1"/>
              </p:cNvPicPr>
              <p:nvPr/>
            </p:nvPicPr>
            <p:blipFill>
              <a:blip r:embed="rId6" cstate="print"/>
              <a:srcRect/>
              <a:stretch>
                <a:fillRect/>
              </a:stretch>
            </p:blipFill>
            <p:spPr bwMode="auto">
              <a:xfrm>
                <a:off x="3216" y="864"/>
                <a:ext cx="922" cy="482"/>
              </a:xfrm>
              <a:prstGeom prst="rect">
                <a:avLst/>
              </a:prstGeom>
              <a:noFill/>
              <a:ln>
                <a:solidFill>
                  <a:schemeClr val="bg1"/>
                </a:solidFill>
              </a:ln>
            </p:spPr>
          </p:pic>
          <p:sp>
            <p:nvSpPr>
              <p:cNvPr id="185383" name="Text Box 39"/>
              <p:cNvSpPr txBox="1">
                <a:spLocks noChangeArrowheads="1"/>
              </p:cNvSpPr>
              <p:nvPr/>
            </p:nvSpPr>
            <p:spPr bwMode="auto">
              <a:xfrm>
                <a:off x="2922" y="1248"/>
                <a:ext cx="1464" cy="865"/>
              </a:xfrm>
              <a:prstGeom prst="rect">
                <a:avLst/>
              </a:prstGeom>
              <a:noFill/>
              <a:ln w="9525">
                <a:solidFill>
                  <a:schemeClr val="bg1"/>
                </a:solidFill>
                <a:miter lim="800000"/>
                <a:headEnd/>
                <a:tailEnd/>
              </a:ln>
              <a:effectLst/>
            </p:spPr>
            <p:txBody>
              <a:bodyPr wrap="none">
                <a:spAutoFit/>
              </a:bodyPr>
              <a:lstStyle/>
              <a:p>
                <a:pPr algn="ctr"/>
                <a:r>
                  <a:rPr lang="en-US" sz="2800" dirty="0">
                    <a:latin typeface="Arial Narrow" pitchFamily="34" charset="0"/>
                  </a:rPr>
                  <a:t>Employees</a:t>
                </a:r>
              </a:p>
              <a:p>
                <a:pPr algn="ctr"/>
                <a:r>
                  <a:rPr lang="en-US" sz="2800" dirty="0">
                    <a:latin typeface="Arial Narrow" pitchFamily="34" charset="0"/>
                  </a:rPr>
                  <a:t> on tour</a:t>
                </a:r>
              </a:p>
            </p:txBody>
          </p:sp>
        </p:grpSp>
        <p:cxnSp>
          <p:nvCxnSpPr>
            <p:cNvPr id="185384" name="AutoShape 40"/>
            <p:cNvCxnSpPr>
              <a:cxnSpLocks noChangeShapeType="1"/>
              <a:stCxn id="185378" idx="0"/>
              <a:endCxn id="185383" idx="1"/>
            </p:cNvCxnSpPr>
            <p:nvPr/>
          </p:nvCxnSpPr>
          <p:spPr bwMode="auto">
            <a:xfrm rot="16200000">
              <a:off x="3617" y="1692"/>
              <a:ext cx="637" cy="288"/>
            </a:xfrm>
            <a:prstGeom prst="bentConnector2">
              <a:avLst/>
            </a:prstGeom>
            <a:noFill/>
            <a:ln w="38100">
              <a:solidFill>
                <a:schemeClr val="tx1"/>
              </a:solidFill>
              <a:miter lim="800000"/>
              <a:headEnd type="triangle" w="med" len="med"/>
              <a:tailEnd type="triangle" w="med" len="med"/>
            </a:ln>
            <a:effectLst/>
          </p:spPr>
        </p:cxnSp>
      </p:grpSp>
      <p:grpSp>
        <p:nvGrpSpPr>
          <p:cNvPr id="8" name="Group 41"/>
          <p:cNvGrpSpPr>
            <a:grpSpLocks/>
          </p:cNvGrpSpPr>
          <p:nvPr/>
        </p:nvGrpSpPr>
        <p:grpSpPr bwMode="auto">
          <a:xfrm>
            <a:off x="6705600" y="3276600"/>
            <a:ext cx="1903413" cy="1254125"/>
            <a:chOff x="4224" y="2064"/>
            <a:chExt cx="1199" cy="790"/>
          </a:xfrm>
        </p:grpSpPr>
        <p:grpSp>
          <p:nvGrpSpPr>
            <p:cNvPr id="9" name="Group 42"/>
            <p:cNvGrpSpPr>
              <a:grpSpLocks/>
            </p:cNvGrpSpPr>
            <p:nvPr/>
          </p:nvGrpSpPr>
          <p:grpSpPr bwMode="auto">
            <a:xfrm>
              <a:off x="4560" y="2064"/>
              <a:ext cx="863" cy="790"/>
              <a:chOff x="3168" y="1968"/>
              <a:chExt cx="1234" cy="1146"/>
            </a:xfrm>
          </p:grpSpPr>
          <p:pic>
            <p:nvPicPr>
              <p:cNvPr id="185387" name="Picture 43" descr="j0173995"/>
              <p:cNvPicPr>
                <a:picLocks noChangeAspect="1" noChangeArrowheads="1" noCrop="1"/>
              </p:cNvPicPr>
              <p:nvPr/>
            </p:nvPicPr>
            <p:blipFill>
              <a:blip r:embed="rId7" cstate="print"/>
              <a:srcRect/>
              <a:stretch>
                <a:fillRect/>
              </a:stretch>
            </p:blipFill>
            <p:spPr bwMode="auto">
              <a:xfrm>
                <a:off x="3168" y="1968"/>
                <a:ext cx="1008" cy="720"/>
              </a:xfrm>
              <a:prstGeom prst="rect">
                <a:avLst/>
              </a:prstGeom>
              <a:noFill/>
              <a:ln>
                <a:solidFill>
                  <a:schemeClr val="tx1"/>
                </a:solidFill>
              </a:ln>
            </p:spPr>
          </p:pic>
          <p:sp>
            <p:nvSpPr>
              <p:cNvPr id="185388" name="Text Box 44"/>
              <p:cNvSpPr txBox="1">
                <a:spLocks noChangeArrowheads="1"/>
              </p:cNvSpPr>
              <p:nvPr/>
            </p:nvSpPr>
            <p:spPr bwMode="auto">
              <a:xfrm>
                <a:off x="3360" y="2639"/>
                <a:ext cx="1042" cy="475"/>
              </a:xfrm>
              <a:prstGeom prst="rect">
                <a:avLst/>
              </a:prstGeom>
              <a:noFill/>
              <a:ln w="9525">
                <a:solidFill>
                  <a:schemeClr val="bg1"/>
                </a:solidFill>
                <a:miter lim="800000"/>
                <a:headEnd/>
                <a:tailEnd/>
              </a:ln>
              <a:effectLst/>
            </p:spPr>
            <p:txBody>
              <a:bodyPr wrap="none">
                <a:spAutoFit/>
              </a:bodyPr>
              <a:lstStyle/>
              <a:p>
                <a:r>
                  <a:rPr lang="en-US" sz="2800" dirty="0">
                    <a:latin typeface="Arial Narrow" pitchFamily="34" charset="0"/>
                  </a:rPr>
                  <a:t>Clients </a:t>
                </a:r>
              </a:p>
            </p:txBody>
          </p:sp>
        </p:grpSp>
        <p:cxnSp>
          <p:nvCxnSpPr>
            <p:cNvPr id="185389" name="AutoShape 45"/>
            <p:cNvCxnSpPr>
              <a:cxnSpLocks noChangeShapeType="1"/>
              <a:stCxn id="185378" idx="3"/>
              <a:endCxn id="0" idx="1"/>
            </p:cNvCxnSpPr>
            <p:nvPr/>
          </p:nvCxnSpPr>
          <p:spPr bwMode="auto">
            <a:xfrm>
              <a:off x="4224" y="2301"/>
              <a:ext cx="336" cy="11"/>
            </a:xfrm>
            <a:prstGeom prst="bentConnector3">
              <a:avLst>
                <a:gd name="adj1" fmla="val 50000"/>
              </a:avLst>
            </a:prstGeom>
            <a:noFill/>
            <a:ln w="38100">
              <a:solidFill>
                <a:schemeClr val="tx1"/>
              </a:solidFill>
              <a:miter lim="800000"/>
              <a:headEnd type="triangle" w="med" len="med"/>
              <a:tailEnd type="triangle" w="med" len="med"/>
            </a:ln>
            <a:effectLst/>
          </p:spPr>
        </p:cxnSp>
      </p:grpSp>
      <p:grpSp>
        <p:nvGrpSpPr>
          <p:cNvPr id="10" name="Group 46"/>
          <p:cNvGrpSpPr>
            <a:grpSpLocks/>
          </p:cNvGrpSpPr>
          <p:nvPr/>
        </p:nvGrpSpPr>
        <p:grpSpPr bwMode="auto">
          <a:xfrm>
            <a:off x="5380038" y="3886200"/>
            <a:ext cx="2225675" cy="2581275"/>
            <a:chOff x="3389" y="2448"/>
            <a:chExt cx="1402" cy="1626"/>
          </a:xfrm>
        </p:grpSpPr>
        <p:grpSp>
          <p:nvGrpSpPr>
            <p:cNvPr id="11" name="Group 47"/>
            <p:cNvGrpSpPr>
              <a:grpSpLocks/>
            </p:cNvGrpSpPr>
            <p:nvPr/>
          </p:nvGrpSpPr>
          <p:grpSpPr bwMode="auto">
            <a:xfrm>
              <a:off x="3389" y="2832"/>
              <a:ext cx="1402" cy="1242"/>
              <a:chOff x="2544" y="2592"/>
              <a:chExt cx="2005" cy="1800"/>
            </a:xfrm>
          </p:grpSpPr>
          <p:grpSp>
            <p:nvGrpSpPr>
              <p:cNvPr id="12" name="Group 48"/>
              <p:cNvGrpSpPr>
                <a:grpSpLocks/>
              </p:cNvGrpSpPr>
              <p:nvPr/>
            </p:nvGrpSpPr>
            <p:grpSpPr bwMode="auto">
              <a:xfrm>
                <a:off x="2688" y="2592"/>
                <a:ext cx="1584" cy="960"/>
                <a:chOff x="528" y="912"/>
                <a:chExt cx="4848" cy="3024"/>
              </a:xfrm>
            </p:grpSpPr>
            <p:pic>
              <p:nvPicPr>
                <p:cNvPr id="185393" name="Picture 49" descr="j0178196"/>
                <p:cNvPicPr>
                  <a:picLocks noChangeAspect="1" noChangeArrowheads="1" noCrop="1"/>
                </p:cNvPicPr>
                <p:nvPr/>
              </p:nvPicPr>
              <p:blipFill>
                <a:blip r:embed="rId8" cstate="print"/>
                <a:srcRect/>
                <a:stretch>
                  <a:fillRect/>
                </a:stretch>
              </p:blipFill>
              <p:spPr bwMode="auto">
                <a:xfrm>
                  <a:off x="576" y="912"/>
                  <a:ext cx="922" cy="742"/>
                </a:xfrm>
                <a:prstGeom prst="rect">
                  <a:avLst/>
                </a:prstGeom>
                <a:noFill/>
                <a:ln>
                  <a:solidFill>
                    <a:schemeClr val="tx1"/>
                  </a:solidFill>
                </a:ln>
              </p:spPr>
            </p:pic>
            <p:pic>
              <p:nvPicPr>
                <p:cNvPr id="185394" name="Picture 50" descr="j0178197"/>
                <p:cNvPicPr>
                  <a:picLocks noChangeAspect="1" noChangeArrowheads="1" noCrop="1"/>
                </p:cNvPicPr>
                <p:nvPr/>
              </p:nvPicPr>
              <p:blipFill>
                <a:blip r:embed="rId9" cstate="print"/>
                <a:srcRect/>
                <a:stretch>
                  <a:fillRect/>
                </a:stretch>
              </p:blipFill>
              <p:spPr bwMode="auto">
                <a:xfrm>
                  <a:off x="2016" y="912"/>
                  <a:ext cx="816" cy="669"/>
                </a:xfrm>
                <a:prstGeom prst="rect">
                  <a:avLst/>
                </a:prstGeom>
                <a:noFill/>
                <a:ln>
                  <a:solidFill>
                    <a:schemeClr val="tx1"/>
                  </a:solidFill>
                </a:ln>
              </p:spPr>
            </p:pic>
            <p:pic>
              <p:nvPicPr>
                <p:cNvPr id="185395" name="Picture 51" descr="j0178197"/>
                <p:cNvPicPr>
                  <a:picLocks noChangeAspect="1" noChangeArrowheads="1" noCrop="1"/>
                </p:cNvPicPr>
                <p:nvPr/>
              </p:nvPicPr>
              <p:blipFill>
                <a:blip r:embed="rId9" cstate="print"/>
                <a:srcRect/>
                <a:stretch>
                  <a:fillRect/>
                </a:stretch>
              </p:blipFill>
              <p:spPr bwMode="auto">
                <a:xfrm>
                  <a:off x="4464" y="960"/>
                  <a:ext cx="816" cy="669"/>
                </a:xfrm>
                <a:prstGeom prst="rect">
                  <a:avLst/>
                </a:prstGeom>
                <a:noFill/>
                <a:ln>
                  <a:solidFill>
                    <a:schemeClr val="tx1"/>
                  </a:solidFill>
                </a:ln>
              </p:spPr>
            </p:pic>
            <p:pic>
              <p:nvPicPr>
                <p:cNvPr id="185396" name="Picture 52" descr="j0178197"/>
                <p:cNvPicPr>
                  <a:picLocks noChangeAspect="1" noChangeArrowheads="1" noCrop="1"/>
                </p:cNvPicPr>
                <p:nvPr/>
              </p:nvPicPr>
              <p:blipFill>
                <a:blip r:embed="rId9" cstate="print"/>
                <a:srcRect/>
                <a:stretch>
                  <a:fillRect/>
                </a:stretch>
              </p:blipFill>
              <p:spPr bwMode="auto">
                <a:xfrm>
                  <a:off x="4464" y="3120"/>
                  <a:ext cx="816" cy="669"/>
                </a:xfrm>
                <a:prstGeom prst="rect">
                  <a:avLst/>
                </a:prstGeom>
                <a:noFill/>
                <a:ln>
                  <a:solidFill>
                    <a:schemeClr val="tx1"/>
                  </a:solidFill>
                </a:ln>
              </p:spPr>
            </p:pic>
            <p:pic>
              <p:nvPicPr>
                <p:cNvPr id="185397" name="Picture 53" descr="j0178197"/>
                <p:cNvPicPr>
                  <a:picLocks noChangeAspect="1" noChangeArrowheads="1" noCrop="1"/>
                </p:cNvPicPr>
                <p:nvPr/>
              </p:nvPicPr>
              <p:blipFill>
                <a:blip r:embed="rId9" cstate="print"/>
                <a:srcRect/>
                <a:stretch>
                  <a:fillRect/>
                </a:stretch>
              </p:blipFill>
              <p:spPr bwMode="auto">
                <a:xfrm>
                  <a:off x="2016" y="3120"/>
                  <a:ext cx="816" cy="669"/>
                </a:xfrm>
                <a:prstGeom prst="rect">
                  <a:avLst/>
                </a:prstGeom>
                <a:noFill/>
                <a:ln>
                  <a:solidFill>
                    <a:schemeClr val="tx1"/>
                  </a:solidFill>
                </a:ln>
              </p:spPr>
            </p:pic>
            <p:pic>
              <p:nvPicPr>
                <p:cNvPr id="185398" name="Picture 54" descr="j0178197"/>
                <p:cNvPicPr>
                  <a:picLocks noChangeAspect="1" noChangeArrowheads="1" noCrop="1"/>
                </p:cNvPicPr>
                <p:nvPr/>
              </p:nvPicPr>
              <p:blipFill>
                <a:blip r:embed="rId9" cstate="print"/>
                <a:srcRect/>
                <a:stretch>
                  <a:fillRect/>
                </a:stretch>
              </p:blipFill>
              <p:spPr bwMode="auto">
                <a:xfrm>
                  <a:off x="528" y="2016"/>
                  <a:ext cx="816" cy="669"/>
                </a:xfrm>
                <a:prstGeom prst="rect">
                  <a:avLst/>
                </a:prstGeom>
                <a:noFill/>
                <a:ln>
                  <a:solidFill>
                    <a:schemeClr val="tx1"/>
                  </a:solidFill>
                </a:ln>
              </p:spPr>
            </p:pic>
            <p:pic>
              <p:nvPicPr>
                <p:cNvPr id="185399" name="Picture 55" descr="j0178196"/>
                <p:cNvPicPr>
                  <a:picLocks noChangeAspect="1" noChangeArrowheads="1" noCrop="1"/>
                </p:cNvPicPr>
                <p:nvPr/>
              </p:nvPicPr>
              <p:blipFill>
                <a:blip r:embed="rId8" cstate="print"/>
                <a:srcRect/>
                <a:stretch>
                  <a:fillRect/>
                </a:stretch>
              </p:blipFill>
              <p:spPr bwMode="auto">
                <a:xfrm>
                  <a:off x="528" y="3072"/>
                  <a:ext cx="922" cy="742"/>
                </a:xfrm>
                <a:prstGeom prst="rect">
                  <a:avLst/>
                </a:prstGeom>
                <a:noFill/>
                <a:ln>
                  <a:solidFill>
                    <a:schemeClr val="tx1"/>
                  </a:solidFill>
                </a:ln>
              </p:spPr>
            </p:pic>
            <p:pic>
              <p:nvPicPr>
                <p:cNvPr id="185400" name="Picture 56" descr="j0178196"/>
                <p:cNvPicPr>
                  <a:picLocks noChangeAspect="1" noChangeArrowheads="1" noCrop="1"/>
                </p:cNvPicPr>
                <p:nvPr/>
              </p:nvPicPr>
              <p:blipFill>
                <a:blip r:embed="rId8" cstate="print"/>
                <a:srcRect/>
                <a:stretch>
                  <a:fillRect/>
                </a:stretch>
              </p:blipFill>
              <p:spPr bwMode="auto">
                <a:xfrm>
                  <a:off x="3216" y="3072"/>
                  <a:ext cx="922" cy="742"/>
                </a:xfrm>
                <a:prstGeom prst="rect">
                  <a:avLst/>
                </a:prstGeom>
                <a:noFill/>
                <a:ln>
                  <a:solidFill>
                    <a:schemeClr val="tx1"/>
                  </a:solidFill>
                </a:ln>
              </p:spPr>
            </p:pic>
            <p:pic>
              <p:nvPicPr>
                <p:cNvPr id="185401" name="Picture 57" descr="j0178196"/>
                <p:cNvPicPr>
                  <a:picLocks noChangeAspect="1" noChangeArrowheads="1" noCrop="1"/>
                </p:cNvPicPr>
                <p:nvPr/>
              </p:nvPicPr>
              <p:blipFill>
                <a:blip r:embed="rId8" cstate="print"/>
                <a:srcRect/>
                <a:stretch>
                  <a:fillRect/>
                </a:stretch>
              </p:blipFill>
              <p:spPr bwMode="auto">
                <a:xfrm>
                  <a:off x="4454" y="2016"/>
                  <a:ext cx="922" cy="742"/>
                </a:xfrm>
                <a:prstGeom prst="rect">
                  <a:avLst/>
                </a:prstGeom>
                <a:noFill/>
                <a:ln>
                  <a:solidFill>
                    <a:schemeClr val="tx1"/>
                  </a:solidFill>
                </a:ln>
              </p:spPr>
            </p:pic>
            <p:pic>
              <p:nvPicPr>
                <p:cNvPr id="185402" name="Picture 58" descr="j0178196"/>
                <p:cNvPicPr>
                  <a:picLocks noChangeAspect="1" noChangeArrowheads="1" noCrop="1"/>
                </p:cNvPicPr>
                <p:nvPr/>
              </p:nvPicPr>
              <p:blipFill>
                <a:blip r:embed="rId8" cstate="print"/>
                <a:srcRect/>
                <a:stretch>
                  <a:fillRect/>
                </a:stretch>
              </p:blipFill>
              <p:spPr bwMode="auto">
                <a:xfrm>
                  <a:off x="3216" y="912"/>
                  <a:ext cx="922" cy="742"/>
                </a:xfrm>
                <a:prstGeom prst="rect">
                  <a:avLst/>
                </a:prstGeom>
                <a:noFill/>
                <a:ln>
                  <a:solidFill>
                    <a:schemeClr val="tx1"/>
                  </a:solidFill>
                </a:ln>
              </p:spPr>
            </p:pic>
            <p:pic>
              <p:nvPicPr>
                <p:cNvPr id="185403" name="Picture 59" descr="j0174029"/>
                <p:cNvPicPr>
                  <a:picLocks noChangeAspect="1" noChangeArrowheads="1" noCrop="1"/>
                </p:cNvPicPr>
                <p:nvPr/>
              </p:nvPicPr>
              <p:blipFill>
                <a:blip r:embed="rId10" cstate="print"/>
                <a:srcRect/>
                <a:stretch>
                  <a:fillRect/>
                </a:stretch>
              </p:blipFill>
              <p:spPr bwMode="auto">
                <a:xfrm>
                  <a:off x="2208" y="1920"/>
                  <a:ext cx="1344" cy="1014"/>
                </a:xfrm>
                <a:prstGeom prst="rect">
                  <a:avLst/>
                </a:prstGeom>
                <a:noFill/>
                <a:ln>
                  <a:solidFill>
                    <a:schemeClr val="tx1"/>
                  </a:solidFill>
                </a:ln>
              </p:spPr>
            </p:pic>
            <p:grpSp>
              <p:nvGrpSpPr>
                <p:cNvPr id="13" name="Group 60"/>
                <p:cNvGrpSpPr>
                  <a:grpSpLocks/>
                </p:cNvGrpSpPr>
                <p:nvPr/>
              </p:nvGrpSpPr>
              <p:grpSpPr bwMode="auto">
                <a:xfrm>
                  <a:off x="912" y="1584"/>
                  <a:ext cx="4032" cy="2352"/>
                  <a:chOff x="912" y="1584"/>
                  <a:chExt cx="4032" cy="2352"/>
                </a:xfrm>
              </p:grpSpPr>
              <p:sp>
                <p:nvSpPr>
                  <p:cNvPr id="185405" name="Line 61"/>
                  <p:cNvSpPr>
                    <a:spLocks noChangeShapeType="1"/>
                  </p:cNvSpPr>
                  <p:nvPr/>
                </p:nvSpPr>
                <p:spPr bwMode="auto">
                  <a:xfrm>
                    <a:off x="912" y="1776"/>
                    <a:ext cx="3936" cy="0"/>
                  </a:xfrm>
                  <a:prstGeom prst="line">
                    <a:avLst/>
                  </a:prstGeom>
                  <a:noFill/>
                  <a:ln w="9525">
                    <a:solidFill>
                      <a:schemeClr val="tx1"/>
                    </a:solidFill>
                    <a:round/>
                    <a:headEnd/>
                    <a:tailEnd/>
                  </a:ln>
                  <a:effectLst/>
                </p:spPr>
                <p:txBody>
                  <a:bodyPr/>
                  <a:lstStyle/>
                  <a:p>
                    <a:endParaRPr lang="en-US"/>
                  </a:p>
                </p:txBody>
              </p:sp>
              <p:sp>
                <p:nvSpPr>
                  <p:cNvPr id="185406" name="Line 62"/>
                  <p:cNvSpPr>
                    <a:spLocks noChangeShapeType="1"/>
                  </p:cNvSpPr>
                  <p:nvPr/>
                </p:nvSpPr>
                <p:spPr bwMode="auto">
                  <a:xfrm flipV="1">
                    <a:off x="912" y="1632"/>
                    <a:ext cx="0" cy="144"/>
                  </a:xfrm>
                  <a:prstGeom prst="line">
                    <a:avLst/>
                  </a:prstGeom>
                  <a:noFill/>
                  <a:ln w="9525">
                    <a:solidFill>
                      <a:schemeClr val="tx1"/>
                    </a:solidFill>
                    <a:round/>
                    <a:headEnd/>
                    <a:tailEnd type="triangle" w="med" len="med"/>
                  </a:ln>
                  <a:effectLst/>
                </p:spPr>
                <p:txBody>
                  <a:bodyPr/>
                  <a:lstStyle/>
                  <a:p>
                    <a:endParaRPr lang="en-US"/>
                  </a:p>
                </p:txBody>
              </p:sp>
              <p:sp>
                <p:nvSpPr>
                  <p:cNvPr id="185407" name="Line 63"/>
                  <p:cNvSpPr>
                    <a:spLocks noChangeShapeType="1"/>
                  </p:cNvSpPr>
                  <p:nvPr/>
                </p:nvSpPr>
                <p:spPr bwMode="auto">
                  <a:xfrm flipV="1">
                    <a:off x="2352" y="1584"/>
                    <a:ext cx="0" cy="192"/>
                  </a:xfrm>
                  <a:prstGeom prst="line">
                    <a:avLst/>
                  </a:prstGeom>
                  <a:noFill/>
                  <a:ln w="9525">
                    <a:solidFill>
                      <a:schemeClr val="tx1"/>
                    </a:solidFill>
                    <a:round/>
                    <a:headEnd/>
                    <a:tailEnd type="triangle" w="med" len="med"/>
                  </a:ln>
                  <a:effectLst/>
                </p:spPr>
                <p:txBody>
                  <a:bodyPr/>
                  <a:lstStyle/>
                  <a:p>
                    <a:endParaRPr lang="en-US"/>
                  </a:p>
                </p:txBody>
              </p:sp>
              <p:sp>
                <p:nvSpPr>
                  <p:cNvPr id="185408" name="Line 64"/>
                  <p:cNvSpPr>
                    <a:spLocks noChangeShapeType="1"/>
                  </p:cNvSpPr>
                  <p:nvPr/>
                </p:nvSpPr>
                <p:spPr bwMode="auto">
                  <a:xfrm flipV="1">
                    <a:off x="3648" y="1584"/>
                    <a:ext cx="0" cy="192"/>
                  </a:xfrm>
                  <a:prstGeom prst="line">
                    <a:avLst/>
                  </a:prstGeom>
                  <a:noFill/>
                  <a:ln w="9525">
                    <a:solidFill>
                      <a:schemeClr val="tx1"/>
                    </a:solidFill>
                    <a:round/>
                    <a:headEnd/>
                    <a:tailEnd type="triangle" w="med" len="med"/>
                  </a:ln>
                  <a:effectLst/>
                </p:spPr>
                <p:txBody>
                  <a:bodyPr/>
                  <a:lstStyle/>
                  <a:p>
                    <a:endParaRPr lang="en-US"/>
                  </a:p>
                </p:txBody>
              </p:sp>
              <p:sp>
                <p:nvSpPr>
                  <p:cNvPr id="185409" name="Line 65"/>
                  <p:cNvSpPr>
                    <a:spLocks noChangeShapeType="1"/>
                  </p:cNvSpPr>
                  <p:nvPr/>
                </p:nvSpPr>
                <p:spPr bwMode="auto">
                  <a:xfrm flipV="1">
                    <a:off x="4848" y="1584"/>
                    <a:ext cx="0" cy="192"/>
                  </a:xfrm>
                  <a:prstGeom prst="line">
                    <a:avLst/>
                  </a:prstGeom>
                  <a:noFill/>
                  <a:ln w="9525">
                    <a:solidFill>
                      <a:schemeClr val="tx1"/>
                    </a:solidFill>
                    <a:round/>
                    <a:headEnd/>
                    <a:tailEnd type="triangle" w="med" len="med"/>
                  </a:ln>
                  <a:effectLst/>
                </p:spPr>
                <p:txBody>
                  <a:bodyPr/>
                  <a:lstStyle/>
                  <a:p>
                    <a:endParaRPr lang="en-US"/>
                  </a:p>
                </p:txBody>
              </p:sp>
              <p:sp>
                <p:nvSpPr>
                  <p:cNvPr id="185410" name="Line 66"/>
                  <p:cNvSpPr>
                    <a:spLocks noChangeShapeType="1"/>
                  </p:cNvSpPr>
                  <p:nvPr/>
                </p:nvSpPr>
                <p:spPr bwMode="auto">
                  <a:xfrm>
                    <a:off x="2880" y="1776"/>
                    <a:ext cx="0" cy="144"/>
                  </a:xfrm>
                  <a:prstGeom prst="line">
                    <a:avLst/>
                  </a:prstGeom>
                  <a:noFill/>
                  <a:ln w="9525">
                    <a:solidFill>
                      <a:schemeClr val="tx1"/>
                    </a:solidFill>
                    <a:round/>
                    <a:headEnd/>
                    <a:tailEnd type="triangle" w="med" len="med"/>
                  </a:ln>
                  <a:effectLst/>
                </p:spPr>
                <p:txBody>
                  <a:bodyPr/>
                  <a:lstStyle/>
                  <a:p>
                    <a:endParaRPr lang="en-US"/>
                  </a:p>
                </p:txBody>
              </p:sp>
              <p:sp>
                <p:nvSpPr>
                  <p:cNvPr id="185411" name="Line 67"/>
                  <p:cNvSpPr>
                    <a:spLocks noChangeShapeType="1"/>
                  </p:cNvSpPr>
                  <p:nvPr/>
                </p:nvSpPr>
                <p:spPr bwMode="auto">
                  <a:xfrm>
                    <a:off x="1008" y="3936"/>
                    <a:ext cx="3936" cy="0"/>
                  </a:xfrm>
                  <a:prstGeom prst="line">
                    <a:avLst/>
                  </a:prstGeom>
                  <a:noFill/>
                  <a:ln w="9525">
                    <a:solidFill>
                      <a:schemeClr val="tx1"/>
                    </a:solidFill>
                    <a:round/>
                    <a:headEnd/>
                    <a:tailEnd/>
                  </a:ln>
                  <a:effectLst/>
                </p:spPr>
                <p:txBody>
                  <a:bodyPr/>
                  <a:lstStyle/>
                  <a:p>
                    <a:endParaRPr lang="en-US"/>
                  </a:p>
                </p:txBody>
              </p:sp>
              <p:sp>
                <p:nvSpPr>
                  <p:cNvPr id="185412" name="Line 68"/>
                  <p:cNvSpPr>
                    <a:spLocks noChangeShapeType="1"/>
                  </p:cNvSpPr>
                  <p:nvPr/>
                </p:nvSpPr>
                <p:spPr bwMode="auto">
                  <a:xfrm flipV="1">
                    <a:off x="1008" y="3792"/>
                    <a:ext cx="0" cy="144"/>
                  </a:xfrm>
                  <a:prstGeom prst="line">
                    <a:avLst/>
                  </a:prstGeom>
                  <a:noFill/>
                  <a:ln w="9525">
                    <a:solidFill>
                      <a:schemeClr val="tx1"/>
                    </a:solidFill>
                    <a:round/>
                    <a:headEnd/>
                    <a:tailEnd type="triangle" w="med" len="med"/>
                  </a:ln>
                  <a:effectLst/>
                </p:spPr>
                <p:txBody>
                  <a:bodyPr/>
                  <a:lstStyle/>
                  <a:p>
                    <a:endParaRPr lang="en-US"/>
                  </a:p>
                </p:txBody>
              </p:sp>
              <p:sp>
                <p:nvSpPr>
                  <p:cNvPr id="185413" name="Line 69"/>
                  <p:cNvSpPr>
                    <a:spLocks noChangeShapeType="1"/>
                  </p:cNvSpPr>
                  <p:nvPr/>
                </p:nvSpPr>
                <p:spPr bwMode="auto">
                  <a:xfrm flipV="1">
                    <a:off x="2448" y="3744"/>
                    <a:ext cx="0" cy="192"/>
                  </a:xfrm>
                  <a:prstGeom prst="line">
                    <a:avLst/>
                  </a:prstGeom>
                  <a:noFill/>
                  <a:ln w="9525">
                    <a:solidFill>
                      <a:schemeClr val="tx1"/>
                    </a:solidFill>
                    <a:round/>
                    <a:headEnd/>
                    <a:tailEnd type="triangle" w="med" len="med"/>
                  </a:ln>
                  <a:effectLst/>
                </p:spPr>
                <p:txBody>
                  <a:bodyPr/>
                  <a:lstStyle/>
                  <a:p>
                    <a:endParaRPr lang="en-US"/>
                  </a:p>
                </p:txBody>
              </p:sp>
              <p:sp>
                <p:nvSpPr>
                  <p:cNvPr id="185414" name="Line 70"/>
                  <p:cNvSpPr>
                    <a:spLocks noChangeShapeType="1"/>
                  </p:cNvSpPr>
                  <p:nvPr/>
                </p:nvSpPr>
                <p:spPr bwMode="auto">
                  <a:xfrm flipV="1">
                    <a:off x="3744" y="3744"/>
                    <a:ext cx="0" cy="192"/>
                  </a:xfrm>
                  <a:prstGeom prst="line">
                    <a:avLst/>
                  </a:prstGeom>
                  <a:noFill/>
                  <a:ln w="9525">
                    <a:solidFill>
                      <a:schemeClr val="tx1"/>
                    </a:solidFill>
                    <a:round/>
                    <a:headEnd/>
                    <a:tailEnd type="triangle" w="med" len="med"/>
                  </a:ln>
                  <a:effectLst/>
                </p:spPr>
                <p:txBody>
                  <a:bodyPr/>
                  <a:lstStyle/>
                  <a:p>
                    <a:endParaRPr lang="en-US"/>
                  </a:p>
                </p:txBody>
              </p:sp>
              <p:sp>
                <p:nvSpPr>
                  <p:cNvPr id="185415" name="Line 71"/>
                  <p:cNvSpPr>
                    <a:spLocks noChangeShapeType="1"/>
                  </p:cNvSpPr>
                  <p:nvPr/>
                </p:nvSpPr>
                <p:spPr bwMode="auto">
                  <a:xfrm flipV="1">
                    <a:off x="4944" y="3744"/>
                    <a:ext cx="0" cy="192"/>
                  </a:xfrm>
                  <a:prstGeom prst="line">
                    <a:avLst/>
                  </a:prstGeom>
                  <a:noFill/>
                  <a:ln w="9525">
                    <a:solidFill>
                      <a:schemeClr val="tx1"/>
                    </a:solidFill>
                    <a:round/>
                    <a:headEnd/>
                    <a:tailEnd type="triangle" w="med" len="med"/>
                  </a:ln>
                  <a:effectLst/>
                </p:spPr>
                <p:txBody>
                  <a:bodyPr/>
                  <a:lstStyle/>
                  <a:p>
                    <a:endParaRPr lang="en-US"/>
                  </a:p>
                </p:txBody>
              </p:sp>
              <p:sp>
                <p:nvSpPr>
                  <p:cNvPr id="185416" name="Line 72"/>
                  <p:cNvSpPr>
                    <a:spLocks noChangeShapeType="1"/>
                  </p:cNvSpPr>
                  <p:nvPr/>
                </p:nvSpPr>
                <p:spPr bwMode="auto">
                  <a:xfrm flipV="1">
                    <a:off x="2976" y="2928"/>
                    <a:ext cx="0" cy="1008"/>
                  </a:xfrm>
                  <a:prstGeom prst="line">
                    <a:avLst/>
                  </a:prstGeom>
                  <a:noFill/>
                  <a:ln w="9525">
                    <a:solidFill>
                      <a:schemeClr val="tx1"/>
                    </a:solidFill>
                    <a:round/>
                    <a:headEnd/>
                    <a:tailEnd type="triangle" w="med" len="med"/>
                  </a:ln>
                  <a:effectLst/>
                </p:spPr>
                <p:txBody>
                  <a:bodyPr/>
                  <a:lstStyle/>
                  <a:p>
                    <a:endParaRPr lang="en-US"/>
                  </a:p>
                </p:txBody>
              </p:sp>
              <p:sp>
                <p:nvSpPr>
                  <p:cNvPr id="185417" name="Line 73"/>
                  <p:cNvSpPr>
                    <a:spLocks noChangeShapeType="1"/>
                  </p:cNvSpPr>
                  <p:nvPr/>
                </p:nvSpPr>
                <p:spPr bwMode="auto">
                  <a:xfrm>
                    <a:off x="1344" y="2496"/>
                    <a:ext cx="864"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85418" name="Line 74"/>
                  <p:cNvSpPr>
                    <a:spLocks noChangeShapeType="1"/>
                  </p:cNvSpPr>
                  <p:nvPr/>
                </p:nvSpPr>
                <p:spPr bwMode="auto">
                  <a:xfrm>
                    <a:off x="3552" y="2496"/>
                    <a:ext cx="864" cy="0"/>
                  </a:xfrm>
                  <a:prstGeom prst="line">
                    <a:avLst/>
                  </a:prstGeom>
                  <a:noFill/>
                  <a:ln w="9525">
                    <a:solidFill>
                      <a:schemeClr val="tx1"/>
                    </a:solidFill>
                    <a:round/>
                    <a:headEnd type="triangle" w="med" len="med"/>
                    <a:tailEnd type="triangle" w="med" len="med"/>
                  </a:ln>
                  <a:effectLst/>
                </p:spPr>
                <p:txBody>
                  <a:bodyPr/>
                  <a:lstStyle/>
                  <a:p>
                    <a:endParaRPr lang="en-US"/>
                  </a:p>
                </p:txBody>
              </p:sp>
            </p:grpSp>
          </p:grpSp>
          <p:sp>
            <p:nvSpPr>
              <p:cNvPr id="185419" name="Text Box 75"/>
              <p:cNvSpPr txBox="1">
                <a:spLocks noChangeArrowheads="1"/>
              </p:cNvSpPr>
              <p:nvPr/>
            </p:nvSpPr>
            <p:spPr bwMode="auto">
              <a:xfrm>
                <a:off x="2544" y="3528"/>
                <a:ext cx="2005" cy="864"/>
              </a:xfrm>
              <a:prstGeom prst="rect">
                <a:avLst/>
              </a:prstGeom>
              <a:noFill/>
              <a:ln w="9525">
                <a:solidFill>
                  <a:schemeClr val="bg1"/>
                </a:solidFill>
                <a:miter lim="800000"/>
                <a:headEnd/>
                <a:tailEnd/>
              </a:ln>
              <a:effectLst/>
            </p:spPr>
            <p:txBody>
              <a:bodyPr wrap="none">
                <a:spAutoFit/>
              </a:bodyPr>
              <a:lstStyle/>
              <a:p>
                <a:pPr algn="ctr"/>
                <a:r>
                  <a:rPr lang="en-US" sz="2800" dirty="0">
                    <a:latin typeface="Arial Narrow" pitchFamily="34" charset="0"/>
                  </a:rPr>
                  <a:t>Offices in other </a:t>
                </a:r>
              </a:p>
              <a:p>
                <a:pPr algn="ctr"/>
                <a:r>
                  <a:rPr lang="en-US" sz="2800" dirty="0">
                    <a:latin typeface="Arial Narrow" pitchFamily="34" charset="0"/>
                  </a:rPr>
                  <a:t>towns</a:t>
                </a:r>
              </a:p>
            </p:txBody>
          </p:sp>
        </p:grpSp>
        <p:cxnSp>
          <p:nvCxnSpPr>
            <p:cNvPr id="185420" name="AutoShape 76"/>
            <p:cNvCxnSpPr>
              <a:cxnSpLocks noChangeShapeType="1"/>
              <a:stCxn id="185378" idx="2"/>
              <a:endCxn id="0" idx="0"/>
            </p:cNvCxnSpPr>
            <p:nvPr/>
          </p:nvCxnSpPr>
          <p:spPr bwMode="auto">
            <a:xfrm rot="16200000" flipH="1">
              <a:off x="3666" y="2574"/>
              <a:ext cx="384" cy="132"/>
            </a:xfrm>
            <a:prstGeom prst="bentConnector3">
              <a:avLst>
                <a:gd name="adj1" fmla="val 50000"/>
              </a:avLst>
            </a:prstGeom>
            <a:noFill/>
            <a:ln w="38100">
              <a:solidFill>
                <a:schemeClr val="tx1"/>
              </a:solidFill>
              <a:miter lim="800000"/>
              <a:headEnd type="triangle" w="med" len="med"/>
              <a:tailEnd type="triangle" w="med" len="med"/>
            </a:ln>
            <a:effectLst/>
          </p:spPr>
        </p:cxnSp>
      </p:grpSp>
      <p:grpSp>
        <p:nvGrpSpPr>
          <p:cNvPr id="14" name="Group 77"/>
          <p:cNvGrpSpPr>
            <a:grpSpLocks/>
          </p:cNvGrpSpPr>
          <p:nvPr/>
        </p:nvGrpSpPr>
        <p:grpSpPr bwMode="auto">
          <a:xfrm>
            <a:off x="2057400" y="3886200"/>
            <a:ext cx="2324100" cy="1457325"/>
            <a:chOff x="1296" y="2448"/>
            <a:chExt cx="1464" cy="918"/>
          </a:xfrm>
        </p:grpSpPr>
        <p:cxnSp>
          <p:nvCxnSpPr>
            <p:cNvPr id="185422" name="AutoShape 78"/>
            <p:cNvCxnSpPr>
              <a:cxnSpLocks noChangeShapeType="1"/>
              <a:stCxn id="185376" idx="2"/>
              <a:endCxn id="0" idx="2"/>
            </p:cNvCxnSpPr>
            <p:nvPr/>
          </p:nvCxnSpPr>
          <p:spPr bwMode="auto">
            <a:xfrm rot="5400000" flipH="1" flipV="1">
              <a:off x="1836" y="1908"/>
              <a:ext cx="384" cy="1464"/>
            </a:xfrm>
            <a:prstGeom prst="bentConnector3">
              <a:avLst>
                <a:gd name="adj1" fmla="val -142449"/>
              </a:avLst>
            </a:prstGeom>
            <a:noFill/>
            <a:ln w="38100">
              <a:solidFill>
                <a:schemeClr val="tx1"/>
              </a:solidFill>
              <a:miter lim="800000"/>
              <a:headEnd type="triangle" w="med" len="med"/>
              <a:tailEnd type="triangle" w="med" len="med"/>
            </a:ln>
            <a:effectLst/>
          </p:spPr>
        </p:cxnSp>
        <p:sp>
          <p:nvSpPr>
            <p:cNvPr id="185423" name="Text Box 79"/>
            <p:cNvSpPr txBox="1">
              <a:spLocks noChangeArrowheads="1"/>
            </p:cNvSpPr>
            <p:nvPr/>
          </p:nvSpPr>
          <p:spPr bwMode="auto">
            <a:xfrm>
              <a:off x="1557" y="3039"/>
              <a:ext cx="902" cy="327"/>
            </a:xfrm>
            <a:prstGeom prst="rect">
              <a:avLst/>
            </a:prstGeom>
            <a:noFill/>
            <a:ln w="9525">
              <a:solidFill>
                <a:schemeClr val="bg1"/>
              </a:solidFill>
              <a:miter lim="800000"/>
              <a:headEnd/>
              <a:tailEnd/>
            </a:ln>
            <a:effectLst/>
          </p:spPr>
          <p:txBody>
            <a:bodyPr wrap="none">
              <a:spAutoFit/>
            </a:bodyPr>
            <a:lstStyle/>
            <a:p>
              <a:r>
                <a:rPr lang="en-US" sz="2800" dirty="0">
                  <a:latin typeface="Arial Narrow" pitchFamily="34" charset="0"/>
                </a:rPr>
                <a:t>Manually </a:t>
              </a:r>
            </a:p>
          </p:txBody>
        </p:sp>
      </p:grpSp>
      <p:sp>
        <p:nvSpPr>
          <p:cNvPr id="185424" name="AutoShape 80"/>
          <p:cNvSpPr>
            <a:spLocks/>
          </p:cNvSpPr>
          <p:nvPr/>
        </p:nvSpPr>
        <p:spPr bwMode="auto">
          <a:xfrm>
            <a:off x="1663700" y="1501775"/>
            <a:ext cx="1460500" cy="479425"/>
          </a:xfrm>
          <a:prstGeom prst="borderCallout2">
            <a:avLst>
              <a:gd name="adj1" fmla="val 23843"/>
              <a:gd name="adj2" fmla="val 105218"/>
              <a:gd name="adj3" fmla="val 23843"/>
              <a:gd name="adj4" fmla="val 121523"/>
              <a:gd name="adj5" fmla="val 331125"/>
              <a:gd name="adj6" fmla="val 180653"/>
            </a:avLst>
          </a:prstGeom>
          <a:noFill/>
          <a:ln w="38100">
            <a:solidFill>
              <a:schemeClr val="tx1"/>
            </a:solidFill>
            <a:miter lim="800000"/>
            <a:headEnd/>
            <a:tailEnd/>
          </a:ln>
          <a:effectLst/>
        </p:spPr>
        <p:txBody>
          <a:bodyPr/>
          <a:lstStyle/>
          <a:p>
            <a:pPr algn="ctr"/>
            <a:r>
              <a:rPr lang="en-US" sz="2800" dirty="0">
                <a:latin typeface="Arial Narrow" pitchFamily="34" charset="0"/>
              </a:rPr>
              <a:t>mid-end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5347"/>
                                        </p:tgtEl>
                                        <p:attrNameLst>
                                          <p:attrName>style.visibility</p:attrName>
                                        </p:attrNameLst>
                                      </p:cBhvr>
                                      <p:to>
                                        <p:strVal val="visible"/>
                                      </p:to>
                                    </p:set>
                                    <p:animEffect transition="in" filter="box(in)">
                                      <p:cBhvr>
                                        <p:cTn id="12" dur="500"/>
                                        <p:tgtEl>
                                          <p:spTgt spid="18534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par>
                          <p:cTn id="18" fill="hold">
                            <p:stCondLst>
                              <p:cond delay="500"/>
                            </p:stCondLst>
                            <p:childTnLst>
                              <p:par>
                                <p:cTn id="19" presetID="4"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cTn>
                              </p:par>
                            </p:childTnLst>
                          </p:cTn>
                        </p:par>
                        <p:par>
                          <p:cTn id="22" fill="hold">
                            <p:stCondLst>
                              <p:cond delay="1000"/>
                            </p:stCondLst>
                            <p:childTnLst>
                              <p:par>
                                <p:cTn id="23" presetID="4"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in)">
                                      <p:cBhvr>
                                        <p:cTn id="25" dur="500"/>
                                        <p:tgtEl>
                                          <p:spTgt spid="8"/>
                                        </p:tgtEl>
                                      </p:cBhvr>
                                    </p:animEffect>
                                  </p:childTnLst>
                                </p:cTn>
                              </p:par>
                            </p:childTnLst>
                          </p:cTn>
                        </p:par>
                        <p:par>
                          <p:cTn id="26" fill="hold">
                            <p:stCondLst>
                              <p:cond delay="1500"/>
                            </p:stCondLst>
                            <p:childTnLst>
                              <p:par>
                                <p:cTn id="27" presetID="4"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ox(i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85424"/>
                                        </p:tgtEl>
                                        <p:attrNameLst>
                                          <p:attrName>style.visibility</p:attrName>
                                        </p:attrNameLst>
                                      </p:cBhvr>
                                      <p:to>
                                        <p:strVal val="visible"/>
                                      </p:to>
                                    </p:set>
                                    <p:animEffect transition="in" filter="box(in)">
                                      <p:cBhvr>
                                        <p:cTn id="39" dur="500"/>
                                        <p:tgtEl>
                                          <p:spTgt spid="185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424"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685800" y="685800"/>
            <a:ext cx="8458200" cy="584775"/>
          </a:xfrm>
          <a:prstGeom prst="rect">
            <a:avLst/>
          </a:prstGeom>
          <a:noFill/>
          <a:ln w="9525">
            <a:noFill/>
            <a:miter lim="800000"/>
            <a:headEnd/>
            <a:tailEnd/>
          </a:ln>
          <a:effectLst/>
        </p:spPr>
        <p:txBody>
          <a:bodyPr>
            <a:spAutoFit/>
          </a:bodyPr>
          <a:lstStyle/>
          <a:p>
            <a:r>
              <a:rPr lang="en-US" sz="3200" b="1" u="sng" dirty="0">
                <a:latin typeface="Arial Narrow" pitchFamily="34" charset="0"/>
              </a:rPr>
              <a:t>Mid end - Back end - connected Online</a:t>
            </a:r>
          </a:p>
        </p:txBody>
      </p:sp>
      <p:sp>
        <p:nvSpPr>
          <p:cNvPr id="186371" name="Text Box 3"/>
          <p:cNvSpPr txBox="1">
            <a:spLocks noChangeArrowheads="1"/>
          </p:cNvSpPr>
          <p:nvPr/>
        </p:nvSpPr>
        <p:spPr bwMode="auto">
          <a:xfrm>
            <a:off x="685800" y="1395413"/>
            <a:ext cx="8143320" cy="2677656"/>
          </a:xfrm>
          <a:prstGeom prst="rect">
            <a:avLst/>
          </a:prstGeom>
          <a:noFill/>
          <a:ln w="9525">
            <a:noFill/>
            <a:miter lim="800000"/>
            <a:headEnd/>
            <a:tailEnd/>
          </a:ln>
          <a:effectLst/>
        </p:spPr>
        <p:txBody>
          <a:bodyPr wrap="none">
            <a:spAutoFit/>
          </a:bodyPr>
          <a:lstStyle/>
          <a:p>
            <a:pPr>
              <a:buFont typeface="Wingdings" pitchFamily="2" charset="2"/>
              <a:buChar char="v"/>
            </a:pPr>
            <a:r>
              <a:rPr lang="en-US" sz="2800" dirty="0">
                <a:latin typeface="Arial Narrow" pitchFamily="34" charset="0"/>
              </a:rPr>
              <a:t> Because</a:t>
            </a:r>
          </a:p>
          <a:p>
            <a:pPr lvl="1">
              <a:buFont typeface="Wingdings" pitchFamily="2" charset="2"/>
              <a:buChar char="v"/>
            </a:pPr>
            <a:r>
              <a:rPr lang="en-US" sz="2800" dirty="0">
                <a:latin typeface="Arial Narrow" pitchFamily="34" charset="0"/>
              </a:rPr>
              <a:t> Executives - Decisions on line</a:t>
            </a:r>
          </a:p>
          <a:p>
            <a:pPr lvl="1">
              <a:buFont typeface="Wingdings" pitchFamily="2" charset="2"/>
              <a:buChar char="v"/>
            </a:pPr>
            <a:r>
              <a:rPr lang="en-US" sz="2800" dirty="0">
                <a:latin typeface="Arial Narrow" pitchFamily="34" charset="0"/>
              </a:rPr>
              <a:t> Salesmen  -  Latest Updated Data </a:t>
            </a:r>
          </a:p>
          <a:p>
            <a:pPr lvl="1">
              <a:buFont typeface="Wingdings" pitchFamily="2" charset="2"/>
              <a:buChar char="v"/>
            </a:pPr>
            <a:r>
              <a:rPr lang="en-US" sz="2800" dirty="0">
                <a:latin typeface="Arial Narrow" pitchFamily="34" charset="0"/>
              </a:rPr>
              <a:t> Customers -  Wanted all sorts of Information </a:t>
            </a:r>
          </a:p>
          <a:p>
            <a:pPr>
              <a:buFont typeface="Wingdings" pitchFamily="2" charset="2"/>
              <a:buChar char="v"/>
            </a:pPr>
            <a:r>
              <a:rPr lang="en-US" sz="2800" dirty="0">
                <a:latin typeface="Arial Narrow" pitchFamily="34" charset="0"/>
              </a:rPr>
              <a:t> But moreover</a:t>
            </a:r>
          </a:p>
          <a:p>
            <a:pPr lvl="1">
              <a:buFont typeface="Wingdings" pitchFamily="2" charset="2"/>
              <a:buChar char="v"/>
            </a:pPr>
            <a:r>
              <a:rPr lang="en-US" sz="2800" dirty="0">
                <a:latin typeface="Arial Narrow" pitchFamily="34" charset="0"/>
              </a:rPr>
              <a:t> The Organization wanted updated Data by the Second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box(in)">
                                      <p:cBhvr>
                                        <p:cTn id="7" dur="500"/>
                                        <p:tgtEl>
                                          <p:spTgt spid="186371">
                                            <p:txEl>
                                              <p:pRg st="0" end="0"/>
                                            </p:txEl>
                                          </p:spTgt>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86371">
                                            <p:txEl>
                                              <p:pRg st="1" end="1"/>
                                            </p:txEl>
                                          </p:spTgt>
                                        </p:tgtEl>
                                        <p:attrNameLst>
                                          <p:attrName>style.visibility</p:attrName>
                                        </p:attrNameLst>
                                      </p:cBhvr>
                                      <p:to>
                                        <p:strVal val="visible"/>
                                      </p:to>
                                    </p:set>
                                    <p:animEffect transition="in" filter="box(in)">
                                      <p:cBhvr>
                                        <p:cTn id="11" dur="500"/>
                                        <p:tgtEl>
                                          <p:spTgt spid="186371">
                                            <p:txEl>
                                              <p:pRg st="1" end="1"/>
                                            </p:txEl>
                                          </p:spTgt>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86371">
                                            <p:txEl>
                                              <p:pRg st="2" end="2"/>
                                            </p:txEl>
                                          </p:spTgt>
                                        </p:tgtEl>
                                        <p:attrNameLst>
                                          <p:attrName>style.visibility</p:attrName>
                                        </p:attrNameLst>
                                      </p:cBhvr>
                                      <p:to>
                                        <p:strVal val="visible"/>
                                      </p:to>
                                    </p:set>
                                    <p:animEffect transition="in" filter="box(in)">
                                      <p:cBhvr>
                                        <p:cTn id="15" dur="500"/>
                                        <p:tgtEl>
                                          <p:spTgt spid="186371">
                                            <p:txEl>
                                              <p:pRg st="2" end="2"/>
                                            </p:txEl>
                                          </p:spTgt>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186371">
                                            <p:txEl>
                                              <p:pRg st="3" end="3"/>
                                            </p:txEl>
                                          </p:spTgt>
                                        </p:tgtEl>
                                        <p:attrNameLst>
                                          <p:attrName>style.visibility</p:attrName>
                                        </p:attrNameLst>
                                      </p:cBhvr>
                                      <p:to>
                                        <p:strVal val="visible"/>
                                      </p:to>
                                    </p:set>
                                    <p:animEffect transition="in" filter="box(in)">
                                      <p:cBhvr>
                                        <p:cTn id="19" dur="500"/>
                                        <p:tgtEl>
                                          <p:spTgt spid="186371">
                                            <p:txEl>
                                              <p:pRg st="3" end="3"/>
                                            </p:txEl>
                                          </p:spTgt>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186371">
                                            <p:txEl>
                                              <p:pRg st="4" end="4"/>
                                            </p:txEl>
                                          </p:spTgt>
                                        </p:tgtEl>
                                        <p:attrNameLst>
                                          <p:attrName>style.visibility</p:attrName>
                                        </p:attrNameLst>
                                      </p:cBhvr>
                                      <p:to>
                                        <p:strVal val="visible"/>
                                      </p:to>
                                    </p:set>
                                    <p:animEffect transition="in" filter="box(in)">
                                      <p:cBhvr>
                                        <p:cTn id="23" dur="500"/>
                                        <p:tgtEl>
                                          <p:spTgt spid="186371">
                                            <p:txEl>
                                              <p:pRg st="4" end="4"/>
                                            </p:txEl>
                                          </p:spTgt>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186371">
                                            <p:txEl>
                                              <p:pRg st="5" end="5"/>
                                            </p:txEl>
                                          </p:spTgt>
                                        </p:tgtEl>
                                        <p:attrNameLst>
                                          <p:attrName>style.visibility</p:attrName>
                                        </p:attrNameLst>
                                      </p:cBhvr>
                                      <p:to>
                                        <p:strVal val="visible"/>
                                      </p:to>
                                    </p:set>
                                    <p:animEffect transition="in" filter="box(in)">
                                      <p:cBhvr>
                                        <p:cTn id="27" dur="500"/>
                                        <p:tgtEl>
                                          <p:spTgt spid="1863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593725" y="600075"/>
            <a:ext cx="1620957" cy="584775"/>
          </a:xfrm>
          <a:prstGeom prst="rect">
            <a:avLst/>
          </a:prstGeom>
          <a:noFill/>
          <a:ln w="9525">
            <a:noFill/>
            <a:miter lim="800000"/>
            <a:headEnd/>
            <a:tailEnd/>
          </a:ln>
          <a:effectLst/>
        </p:spPr>
        <p:txBody>
          <a:bodyPr wrap="none">
            <a:spAutoFit/>
          </a:bodyPr>
          <a:lstStyle/>
          <a:p>
            <a:r>
              <a:rPr lang="en-US" sz="3200" b="1" u="sng" dirty="0">
                <a:latin typeface="Arial Narrow" pitchFamily="34" charset="0"/>
              </a:rPr>
              <a:t>Solution </a:t>
            </a:r>
          </a:p>
        </p:txBody>
      </p:sp>
      <p:sp>
        <p:nvSpPr>
          <p:cNvPr id="187395" name="Text Box 3"/>
          <p:cNvSpPr txBox="1">
            <a:spLocks noChangeArrowheads="1"/>
          </p:cNvSpPr>
          <p:nvPr/>
        </p:nvSpPr>
        <p:spPr bwMode="auto">
          <a:xfrm>
            <a:off x="669925" y="1411288"/>
            <a:ext cx="8169275" cy="2246769"/>
          </a:xfrm>
          <a:prstGeom prst="rect">
            <a:avLst/>
          </a:prstGeom>
          <a:noFill/>
          <a:ln w="9525">
            <a:noFill/>
            <a:miter lim="800000"/>
            <a:headEnd/>
            <a:tailEnd/>
          </a:ln>
          <a:effectLst/>
        </p:spPr>
        <p:txBody>
          <a:bodyPr>
            <a:spAutoFit/>
          </a:bodyPr>
          <a:lstStyle/>
          <a:p>
            <a:pPr>
              <a:buFont typeface="Wingdings" pitchFamily="2" charset="2"/>
              <a:buChar char="v"/>
            </a:pPr>
            <a:r>
              <a:rPr lang="en-US" sz="2800" dirty="0">
                <a:latin typeface="Arial Narrow" pitchFamily="34" charset="0"/>
              </a:rPr>
              <a:t>  A type of program was written which would periodically process data and sent it to the web server and update to web page (Remote Administration Tools RATS) </a:t>
            </a:r>
          </a:p>
          <a:p>
            <a:pPr>
              <a:buFont typeface="Wingdings" pitchFamily="2" charset="2"/>
              <a:buChar char="v"/>
            </a:pPr>
            <a:r>
              <a:rPr lang="en-US" sz="2800" dirty="0">
                <a:latin typeface="Arial Narrow" pitchFamily="34" charset="0"/>
              </a:rPr>
              <a:t>  Criminals made slight changes – TROJAN HORSES</a:t>
            </a:r>
          </a:p>
          <a:p>
            <a:pPr lvl="1">
              <a:buFont typeface="Wingdings" pitchFamily="2" charset="2"/>
              <a:buChar char="v"/>
            </a:pPr>
            <a:r>
              <a:rPr lang="en-US" sz="2800" dirty="0" err="1">
                <a:latin typeface="Arial Narrow" pitchFamily="34" charset="0"/>
              </a:rPr>
              <a:t>Brahmsastras</a:t>
            </a:r>
            <a:r>
              <a:rPr lang="en-US" sz="2800" dirty="0">
                <a:latin typeface="Arial Narrow"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animEffect transition="in" filter="box(in)">
                                      <p:cBhvr>
                                        <p:cTn id="7" dur="500"/>
                                        <p:tgtEl>
                                          <p:spTgt spid="187395">
                                            <p:txEl>
                                              <p:pRg st="0" end="0"/>
                                            </p:txEl>
                                          </p:spTgt>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animEffect transition="in" filter="box(in)">
                                      <p:cBhvr>
                                        <p:cTn id="11" dur="500"/>
                                        <p:tgtEl>
                                          <p:spTgt spid="187395">
                                            <p:txEl>
                                              <p:pRg st="1" end="1"/>
                                            </p:txEl>
                                          </p:spTgt>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87395">
                                            <p:txEl>
                                              <p:pRg st="2" end="2"/>
                                            </p:txEl>
                                          </p:spTgt>
                                        </p:tgtEl>
                                        <p:attrNameLst>
                                          <p:attrName>style.visibility</p:attrName>
                                        </p:attrNameLst>
                                      </p:cBhvr>
                                      <p:to>
                                        <p:strVal val="visible"/>
                                      </p:to>
                                    </p:set>
                                    <p:animEffect transition="in" filter="box(in)">
                                      <p:cBhvr>
                                        <p:cTn id="15" dur="500"/>
                                        <p:tgtEl>
                                          <p:spTgt spid="1873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normAutofit/>
          </a:bodyPr>
          <a:lstStyle/>
          <a:p>
            <a:pPr algn="l"/>
            <a:r>
              <a:rPr lang="en-US" sz="3200" b="1" u="sng" dirty="0">
                <a:latin typeface="Arial Narrow" pitchFamily="34" charset="0"/>
              </a:rPr>
              <a:t>Trojan Horses</a:t>
            </a:r>
          </a:p>
        </p:txBody>
      </p:sp>
      <p:sp>
        <p:nvSpPr>
          <p:cNvPr id="692232" name="Text Box 8"/>
          <p:cNvSpPr txBox="1">
            <a:spLocks noChangeArrowheads="1"/>
          </p:cNvSpPr>
          <p:nvPr/>
        </p:nvSpPr>
        <p:spPr bwMode="auto">
          <a:xfrm>
            <a:off x="3657600" y="1547813"/>
            <a:ext cx="1637436" cy="461665"/>
          </a:xfrm>
          <a:prstGeom prst="rect">
            <a:avLst/>
          </a:prstGeom>
          <a:noFill/>
          <a:ln w="38100">
            <a:solidFill>
              <a:schemeClr val="tx1"/>
            </a:solidFill>
            <a:miter lim="800000"/>
            <a:headEnd/>
            <a:tailEnd/>
          </a:ln>
          <a:effectLst/>
        </p:spPr>
        <p:txBody>
          <a:bodyPr wrap="none">
            <a:spAutoFit/>
          </a:bodyPr>
          <a:lstStyle/>
          <a:p>
            <a:r>
              <a:rPr lang="en-US" sz="2400">
                <a:latin typeface="Arial Narrow" pitchFamily="34" charset="0"/>
              </a:rPr>
              <a:t>Trojan Horse</a:t>
            </a:r>
          </a:p>
        </p:txBody>
      </p:sp>
      <p:sp>
        <p:nvSpPr>
          <p:cNvPr id="692233" name="Text Box 9"/>
          <p:cNvSpPr txBox="1">
            <a:spLocks noChangeArrowheads="1"/>
          </p:cNvSpPr>
          <p:nvPr/>
        </p:nvSpPr>
        <p:spPr bwMode="auto">
          <a:xfrm>
            <a:off x="2362200" y="3048000"/>
            <a:ext cx="1447800" cy="461665"/>
          </a:xfrm>
          <a:prstGeom prst="rect">
            <a:avLst/>
          </a:prstGeom>
          <a:noFill/>
          <a:ln w="28575">
            <a:solidFill>
              <a:schemeClr val="tx1"/>
            </a:solidFill>
            <a:miter lim="800000"/>
            <a:headEnd/>
            <a:tailEnd/>
          </a:ln>
          <a:effectLst/>
        </p:spPr>
        <p:txBody>
          <a:bodyPr>
            <a:spAutoFit/>
          </a:bodyPr>
          <a:lstStyle/>
          <a:p>
            <a:r>
              <a:rPr lang="en-US" sz="2400">
                <a:latin typeface="Arial Narrow" pitchFamily="34" charset="0"/>
              </a:rPr>
              <a:t>Server </a:t>
            </a:r>
          </a:p>
        </p:txBody>
      </p:sp>
      <p:sp>
        <p:nvSpPr>
          <p:cNvPr id="692234" name="Text Box 10"/>
          <p:cNvSpPr txBox="1">
            <a:spLocks noChangeArrowheads="1"/>
          </p:cNvSpPr>
          <p:nvPr/>
        </p:nvSpPr>
        <p:spPr bwMode="auto">
          <a:xfrm>
            <a:off x="5410200" y="3048000"/>
            <a:ext cx="1736725" cy="461665"/>
          </a:xfrm>
          <a:prstGeom prst="rect">
            <a:avLst/>
          </a:prstGeom>
          <a:noFill/>
          <a:ln w="28575">
            <a:solidFill>
              <a:schemeClr val="tx1"/>
            </a:solidFill>
            <a:miter lim="800000"/>
            <a:headEnd/>
            <a:tailEnd/>
          </a:ln>
          <a:effectLst/>
        </p:spPr>
        <p:txBody>
          <a:bodyPr>
            <a:spAutoFit/>
          </a:bodyPr>
          <a:lstStyle/>
          <a:p>
            <a:r>
              <a:rPr lang="en-US" sz="2400">
                <a:latin typeface="Arial Narrow" pitchFamily="34" charset="0"/>
              </a:rPr>
              <a:t>Client</a:t>
            </a:r>
          </a:p>
        </p:txBody>
      </p:sp>
      <p:cxnSp>
        <p:nvCxnSpPr>
          <p:cNvPr id="692236" name="AutoShape 12"/>
          <p:cNvCxnSpPr>
            <a:cxnSpLocks noChangeShapeType="1"/>
            <a:stCxn id="692232" idx="2"/>
            <a:endCxn id="692233" idx="0"/>
          </p:cNvCxnSpPr>
          <p:nvPr/>
        </p:nvCxnSpPr>
        <p:spPr bwMode="auto">
          <a:xfrm rot="5400000">
            <a:off x="3261948" y="1833630"/>
            <a:ext cx="1038522" cy="1390218"/>
          </a:xfrm>
          <a:prstGeom prst="bentConnector3">
            <a:avLst>
              <a:gd name="adj1" fmla="val 50000"/>
            </a:avLst>
          </a:prstGeom>
          <a:noFill/>
          <a:ln w="38100">
            <a:solidFill>
              <a:schemeClr val="tx1"/>
            </a:solidFill>
            <a:miter lim="800000"/>
            <a:headEnd/>
            <a:tailEnd type="triangle" w="med" len="med"/>
          </a:ln>
          <a:effectLst/>
        </p:spPr>
      </p:cxnSp>
      <p:cxnSp>
        <p:nvCxnSpPr>
          <p:cNvPr id="692237" name="AutoShape 13"/>
          <p:cNvCxnSpPr>
            <a:cxnSpLocks noChangeShapeType="1"/>
            <a:stCxn id="692232" idx="2"/>
            <a:endCxn id="692234" idx="0"/>
          </p:cNvCxnSpPr>
          <p:nvPr/>
        </p:nvCxnSpPr>
        <p:spPr bwMode="auto">
          <a:xfrm rot="16200000" flipH="1">
            <a:off x="4858179" y="1627616"/>
            <a:ext cx="1038522" cy="1802245"/>
          </a:xfrm>
          <a:prstGeom prst="bentConnector3">
            <a:avLst>
              <a:gd name="adj1" fmla="val 50000"/>
            </a:avLst>
          </a:prstGeom>
          <a:noFill/>
          <a:ln w="38100">
            <a:solidFill>
              <a:schemeClr val="tx1"/>
            </a:solidFill>
            <a:miter lim="800000"/>
            <a:headEnd/>
            <a:tailEnd type="triangle" w="med" len="med"/>
          </a:ln>
          <a:effectLst/>
        </p:spPr>
      </p:cxnSp>
      <p:cxnSp>
        <p:nvCxnSpPr>
          <p:cNvPr id="692238" name="AutoShape 14"/>
          <p:cNvCxnSpPr>
            <a:cxnSpLocks noChangeShapeType="1"/>
            <a:stCxn id="692233" idx="3"/>
          </p:cNvCxnSpPr>
          <p:nvPr/>
        </p:nvCxnSpPr>
        <p:spPr bwMode="auto">
          <a:xfrm>
            <a:off x="3810000" y="3278833"/>
            <a:ext cx="1600200" cy="29517"/>
          </a:xfrm>
          <a:prstGeom prst="straightConnector1">
            <a:avLst/>
          </a:prstGeom>
          <a:noFill/>
          <a:ln w="76200">
            <a:solidFill>
              <a:schemeClr val="tx1"/>
            </a:solidFill>
            <a:round/>
            <a:headEnd type="triangle" w="med" len="med"/>
            <a:tailEnd type="triangle" w="med" len="med"/>
          </a:ln>
          <a:effectLst/>
        </p:spPr>
      </p:cxnSp>
      <p:sp>
        <p:nvSpPr>
          <p:cNvPr id="692239" name="AutoShape 15"/>
          <p:cNvSpPr>
            <a:spLocks noChangeArrowheads="1"/>
          </p:cNvSpPr>
          <p:nvPr/>
        </p:nvSpPr>
        <p:spPr bwMode="auto">
          <a:xfrm>
            <a:off x="5181600" y="2667000"/>
            <a:ext cx="2209800" cy="1219200"/>
          </a:xfrm>
          <a:prstGeom prst="verticalScroll">
            <a:avLst>
              <a:gd name="adj" fmla="val 12500"/>
            </a:avLst>
          </a:prstGeom>
          <a:gradFill rotWithShape="1">
            <a:gsLst>
              <a:gs pos="0">
                <a:srgbClr val="000066">
                  <a:alpha val="0"/>
                </a:srgbClr>
              </a:gs>
              <a:gs pos="100000">
                <a:srgbClr val="000066">
                  <a:alpha val="0"/>
                </a:srgbClr>
              </a:gs>
            </a:gsLst>
            <a:lin ang="5400000" scaled="1"/>
          </a:gradFill>
          <a:ln w="38100">
            <a:solidFill>
              <a:srgbClr val="FF0000"/>
            </a:solidFill>
            <a:round/>
            <a:headEnd/>
            <a:tailEnd/>
          </a:ln>
          <a:effectLst/>
        </p:spPr>
        <p:txBody>
          <a:bodyPr vert="eaVert" wrap="none" anchor="ctr"/>
          <a:lstStyle/>
          <a:p>
            <a:endParaRPr lang="en-US" sz="2400">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92232"/>
                                        </p:tgtEl>
                                        <p:attrNameLst>
                                          <p:attrName>style.visibility</p:attrName>
                                        </p:attrNameLst>
                                      </p:cBhvr>
                                      <p:to>
                                        <p:strVal val="visible"/>
                                      </p:to>
                                    </p:set>
                                    <p:animEffect transition="in" filter="box(in)">
                                      <p:cBhvr>
                                        <p:cTn id="7" dur="500"/>
                                        <p:tgtEl>
                                          <p:spTgt spid="69223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692236"/>
                                        </p:tgtEl>
                                        <p:attrNameLst>
                                          <p:attrName>style.visibility</p:attrName>
                                        </p:attrNameLst>
                                      </p:cBhvr>
                                      <p:to>
                                        <p:strVal val="visible"/>
                                      </p:to>
                                    </p:set>
                                    <p:animEffect transition="in" filter="box(in)">
                                      <p:cBhvr>
                                        <p:cTn id="11" dur="500"/>
                                        <p:tgtEl>
                                          <p:spTgt spid="692236"/>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92233"/>
                                        </p:tgtEl>
                                        <p:attrNameLst>
                                          <p:attrName>style.visibility</p:attrName>
                                        </p:attrNameLst>
                                      </p:cBhvr>
                                      <p:to>
                                        <p:strVal val="visible"/>
                                      </p:to>
                                    </p:set>
                                    <p:animEffect transition="in" filter="box(in)">
                                      <p:cBhvr>
                                        <p:cTn id="15" dur="500"/>
                                        <p:tgtEl>
                                          <p:spTgt spid="692233"/>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692237"/>
                                        </p:tgtEl>
                                        <p:attrNameLst>
                                          <p:attrName>style.visibility</p:attrName>
                                        </p:attrNameLst>
                                      </p:cBhvr>
                                      <p:to>
                                        <p:strVal val="visible"/>
                                      </p:to>
                                    </p:set>
                                    <p:animEffect transition="in" filter="box(in)">
                                      <p:cBhvr>
                                        <p:cTn id="19" dur="500"/>
                                        <p:tgtEl>
                                          <p:spTgt spid="692237"/>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692234"/>
                                        </p:tgtEl>
                                        <p:attrNameLst>
                                          <p:attrName>style.visibility</p:attrName>
                                        </p:attrNameLst>
                                      </p:cBhvr>
                                      <p:to>
                                        <p:strVal val="visible"/>
                                      </p:to>
                                    </p:set>
                                    <p:animEffect transition="in" filter="box(in)">
                                      <p:cBhvr>
                                        <p:cTn id="23" dur="500"/>
                                        <p:tgtEl>
                                          <p:spTgt spid="69223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692238"/>
                                        </p:tgtEl>
                                        <p:attrNameLst>
                                          <p:attrName>style.visibility</p:attrName>
                                        </p:attrNameLst>
                                      </p:cBhvr>
                                      <p:to>
                                        <p:strVal val="visible"/>
                                      </p:to>
                                    </p:set>
                                    <p:animEffect transition="in" filter="box(in)">
                                      <p:cBhvr>
                                        <p:cTn id="28" dur="500"/>
                                        <p:tgtEl>
                                          <p:spTgt spid="69223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92239"/>
                                        </p:tgtEl>
                                        <p:attrNameLst>
                                          <p:attrName>style.visibility</p:attrName>
                                        </p:attrNameLst>
                                      </p:cBhvr>
                                      <p:to>
                                        <p:strVal val="visible"/>
                                      </p:to>
                                    </p:set>
                                    <p:animEffect transition="in" filter="box(in)">
                                      <p:cBhvr>
                                        <p:cTn id="33" dur="500"/>
                                        <p:tgtEl>
                                          <p:spTgt spid="692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32" grpId="0" animBg="1"/>
      <p:bldP spid="692233" grpId="0" animBg="1"/>
      <p:bldP spid="692234" grpId="0" animBg="1"/>
      <p:bldP spid="6922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normAutofit/>
          </a:bodyPr>
          <a:lstStyle/>
          <a:p>
            <a:pPr algn="l"/>
            <a:r>
              <a:rPr lang="en-US" sz="3200" b="1" u="sng" dirty="0">
                <a:latin typeface="Arial Narrow" pitchFamily="34" charset="0"/>
              </a:rPr>
              <a:t>Trojan Horse :</a:t>
            </a:r>
          </a:p>
        </p:txBody>
      </p:sp>
      <p:grpSp>
        <p:nvGrpSpPr>
          <p:cNvPr id="2" name="Group 3"/>
          <p:cNvGrpSpPr>
            <a:grpSpLocks/>
          </p:cNvGrpSpPr>
          <p:nvPr/>
        </p:nvGrpSpPr>
        <p:grpSpPr bwMode="auto">
          <a:xfrm>
            <a:off x="1143000" y="2133600"/>
            <a:ext cx="1143000" cy="1676400"/>
            <a:chOff x="720" y="1344"/>
            <a:chExt cx="720" cy="1056"/>
          </a:xfrm>
        </p:grpSpPr>
        <p:sp>
          <p:nvSpPr>
            <p:cNvPr id="495620" name="AutoShape 4"/>
            <p:cNvSpPr>
              <a:spLocks noChangeArrowheads="1"/>
            </p:cNvSpPr>
            <p:nvPr/>
          </p:nvSpPr>
          <p:spPr bwMode="auto">
            <a:xfrm>
              <a:off x="720" y="1344"/>
              <a:ext cx="720" cy="1056"/>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2400" b="1">
                  <a:latin typeface="Arial Narrow" pitchFamily="34" charset="0"/>
                </a:rPr>
                <a:t>Program</a:t>
              </a:r>
            </a:p>
          </p:txBody>
        </p:sp>
        <p:sp>
          <p:nvSpPr>
            <p:cNvPr id="495621" name="AutoShape 5"/>
            <p:cNvSpPr>
              <a:spLocks noChangeArrowheads="1"/>
            </p:cNvSpPr>
            <p:nvPr/>
          </p:nvSpPr>
          <p:spPr bwMode="auto">
            <a:xfrm>
              <a:off x="864" y="1968"/>
              <a:ext cx="432" cy="336"/>
            </a:xfrm>
            <a:prstGeom prst="irregularSeal1">
              <a:avLst/>
            </a:prstGeom>
            <a:gradFill rotWithShape="0">
              <a:gsLst>
                <a:gs pos="0">
                  <a:srgbClr val="FF0000"/>
                </a:gs>
                <a:gs pos="100000">
                  <a:schemeClr val="bg1"/>
                </a:gs>
              </a:gsLst>
              <a:path path="shape">
                <a:fillToRect l="50000" t="50000" r="50000" b="50000"/>
              </a:path>
            </a:gradFill>
            <a:ln w="9525">
              <a:solidFill>
                <a:schemeClr val="tx1"/>
              </a:solidFill>
              <a:miter lim="800000"/>
              <a:headEnd/>
              <a:tailEnd/>
            </a:ln>
            <a:effectLst/>
          </p:spPr>
          <p:txBody>
            <a:bodyPr wrap="none" anchor="ctr"/>
            <a:lstStyle/>
            <a:p>
              <a:pPr algn="ctr"/>
              <a:r>
                <a:rPr lang="en-US" sz="2400">
                  <a:latin typeface="Arial Narrow" pitchFamily="34" charset="0"/>
                </a:rPr>
                <a:t>TH</a:t>
              </a:r>
            </a:p>
          </p:txBody>
        </p:sp>
      </p:grpSp>
      <p:pic>
        <p:nvPicPr>
          <p:cNvPr id="495622" name="Picture 6" descr="bs00580_"/>
          <p:cNvPicPr>
            <a:picLocks noChangeAspect="1" noChangeArrowheads="1"/>
          </p:cNvPicPr>
          <p:nvPr/>
        </p:nvPicPr>
        <p:blipFill>
          <a:blip r:embed="rId3" cstate="print"/>
          <a:srcRect/>
          <a:stretch>
            <a:fillRect/>
          </a:stretch>
        </p:blipFill>
        <p:spPr bwMode="auto">
          <a:xfrm>
            <a:off x="2514600" y="1676400"/>
            <a:ext cx="3886200" cy="3486150"/>
          </a:xfrm>
          <a:prstGeom prst="rect">
            <a:avLst/>
          </a:prstGeom>
          <a:noFill/>
        </p:spPr>
      </p:pic>
      <p:grpSp>
        <p:nvGrpSpPr>
          <p:cNvPr id="3" name="Group 7"/>
          <p:cNvGrpSpPr>
            <a:grpSpLocks/>
          </p:cNvGrpSpPr>
          <p:nvPr/>
        </p:nvGrpSpPr>
        <p:grpSpPr bwMode="auto">
          <a:xfrm>
            <a:off x="3429000" y="2819400"/>
            <a:ext cx="1143000" cy="1676400"/>
            <a:chOff x="720" y="1344"/>
            <a:chExt cx="720" cy="1056"/>
          </a:xfrm>
        </p:grpSpPr>
        <p:sp>
          <p:nvSpPr>
            <p:cNvPr id="495624" name="AutoShape 8"/>
            <p:cNvSpPr>
              <a:spLocks noChangeArrowheads="1"/>
            </p:cNvSpPr>
            <p:nvPr/>
          </p:nvSpPr>
          <p:spPr bwMode="auto">
            <a:xfrm>
              <a:off x="720" y="1344"/>
              <a:ext cx="720" cy="1056"/>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2400" b="1">
                  <a:latin typeface="Arial Narrow" pitchFamily="34" charset="0"/>
                </a:rPr>
                <a:t>Program</a:t>
              </a:r>
            </a:p>
          </p:txBody>
        </p:sp>
        <p:sp>
          <p:nvSpPr>
            <p:cNvPr id="495625" name="AutoShape 9"/>
            <p:cNvSpPr>
              <a:spLocks noChangeArrowheads="1"/>
            </p:cNvSpPr>
            <p:nvPr/>
          </p:nvSpPr>
          <p:spPr bwMode="auto">
            <a:xfrm>
              <a:off x="864" y="1968"/>
              <a:ext cx="432" cy="336"/>
            </a:xfrm>
            <a:prstGeom prst="irregularSeal1">
              <a:avLst/>
            </a:prstGeom>
            <a:gradFill rotWithShape="0">
              <a:gsLst>
                <a:gs pos="0">
                  <a:srgbClr val="FF0000"/>
                </a:gs>
                <a:gs pos="100000">
                  <a:schemeClr val="bg1"/>
                </a:gs>
              </a:gsLst>
              <a:path path="shape">
                <a:fillToRect l="50000" t="50000" r="50000" b="50000"/>
              </a:path>
            </a:gradFill>
            <a:ln w="9525">
              <a:solidFill>
                <a:schemeClr val="tx1"/>
              </a:solidFill>
              <a:miter lim="800000"/>
              <a:headEnd/>
              <a:tailEnd/>
            </a:ln>
            <a:effectLst/>
          </p:spPr>
          <p:txBody>
            <a:bodyPr wrap="none" anchor="ctr"/>
            <a:lstStyle/>
            <a:p>
              <a:pPr algn="ctr"/>
              <a:r>
                <a:rPr lang="en-US" sz="2400">
                  <a:latin typeface="Arial Narrow" pitchFamily="34" charset="0"/>
                </a:rPr>
                <a:t>TH</a:t>
              </a:r>
            </a:p>
          </p:txBody>
        </p:sp>
      </p:grpSp>
      <p:graphicFrame>
        <p:nvGraphicFramePr>
          <p:cNvPr id="495626" name="Object 10"/>
          <p:cNvGraphicFramePr>
            <a:graphicFrameLocks noChangeAspect="1"/>
          </p:cNvGraphicFramePr>
          <p:nvPr/>
        </p:nvGraphicFramePr>
        <p:xfrm>
          <a:off x="2514600" y="1524000"/>
          <a:ext cx="4038600" cy="3608388"/>
        </p:xfrm>
        <a:graphic>
          <a:graphicData uri="http://schemas.openxmlformats.org/presentationml/2006/ole">
            <p:oleObj spid="_x0000_s7170" name="Photo Editor Photo" r:id="rId4" imgW="1428949" imgH="1276190" progId="">
              <p:embed/>
            </p:oleObj>
          </a:graphicData>
        </a:graphic>
      </p:graphicFrame>
      <p:sp>
        <p:nvSpPr>
          <p:cNvPr id="495627" name="Oval 11"/>
          <p:cNvSpPr>
            <a:spLocks noChangeArrowheads="1"/>
          </p:cNvSpPr>
          <p:nvPr/>
        </p:nvSpPr>
        <p:spPr bwMode="auto">
          <a:xfrm>
            <a:off x="50292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28" name="Oval 12"/>
          <p:cNvSpPr>
            <a:spLocks noChangeArrowheads="1"/>
          </p:cNvSpPr>
          <p:nvPr/>
        </p:nvSpPr>
        <p:spPr bwMode="auto">
          <a:xfrm>
            <a:off x="61722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29" name="Oval 13"/>
          <p:cNvSpPr>
            <a:spLocks noChangeArrowheads="1"/>
          </p:cNvSpPr>
          <p:nvPr/>
        </p:nvSpPr>
        <p:spPr bwMode="auto">
          <a:xfrm>
            <a:off x="73914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30" name="Oval 14"/>
          <p:cNvSpPr>
            <a:spLocks noChangeArrowheads="1"/>
          </p:cNvSpPr>
          <p:nvPr/>
        </p:nvSpPr>
        <p:spPr bwMode="auto">
          <a:xfrm>
            <a:off x="84582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31" name="Oval 15"/>
          <p:cNvSpPr>
            <a:spLocks noChangeArrowheads="1"/>
          </p:cNvSpPr>
          <p:nvPr/>
        </p:nvSpPr>
        <p:spPr bwMode="auto">
          <a:xfrm>
            <a:off x="50292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32" name="Oval 16"/>
          <p:cNvSpPr>
            <a:spLocks noChangeArrowheads="1"/>
          </p:cNvSpPr>
          <p:nvPr/>
        </p:nvSpPr>
        <p:spPr bwMode="auto">
          <a:xfrm>
            <a:off x="61722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33" name="Oval 17"/>
          <p:cNvSpPr>
            <a:spLocks noChangeArrowheads="1"/>
          </p:cNvSpPr>
          <p:nvPr/>
        </p:nvSpPr>
        <p:spPr bwMode="auto">
          <a:xfrm>
            <a:off x="73914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34" name="Oval 18"/>
          <p:cNvSpPr>
            <a:spLocks noChangeArrowheads="1"/>
          </p:cNvSpPr>
          <p:nvPr/>
        </p:nvSpPr>
        <p:spPr bwMode="auto">
          <a:xfrm>
            <a:off x="84582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35" name="Oval 19"/>
          <p:cNvSpPr>
            <a:spLocks noChangeArrowheads="1"/>
          </p:cNvSpPr>
          <p:nvPr/>
        </p:nvSpPr>
        <p:spPr bwMode="auto">
          <a:xfrm>
            <a:off x="50292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36" name="Oval 20"/>
          <p:cNvSpPr>
            <a:spLocks noChangeArrowheads="1"/>
          </p:cNvSpPr>
          <p:nvPr/>
        </p:nvSpPr>
        <p:spPr bwMode="auto">
          <a:xfrm>
            <a:off x="61722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37" name="Oval 21"/>
          <p:cNvSpPr>
            <a:spLocks noChangeArrowheads="1"/>
          </p:cNvSpPr>
          <p:nvPr/>
        </p:nvSpPr>
        <p:spPr bwMode="auto">
          <a:xfrm>
            <a:off x="73914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38" name="Oval 22"/>
          <p:cNvSpPr>
            <a:spLocks noChangeArrowheads="1"/>
          </p:cNvSpPr>
          <p:nvPr/>
        </p:nvSpPr>
        <p:spPr bwMode="auto">
          <a:xfrm>
            <a:off x="8458200" y="2971800"/>
            <a:ext cx="457200" cy="4572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495639" name="Text Box 23"/>
          <p:cNvSpPr txBox="1">
            <a:spLocks noChangeArrowheads="1"/>
          </p:cNvSpPr>
          <p:nvPr/>
        </p:nvSpPr>
        <p:spPr bwMode="auto">
          <a:xfrm>
            <a:off x="3276600" y="5129213"/>
            <a:ext cx="3014864" cy="1200329"/>
          </a:xfrm>
          <a:prstGeom prst="rect">
            <a:avLst/>
          </a:prstGeom>
          <a:noFill/>
          <a:ln w="9525">
            <a:noFill/>
            <a:miter lim="800000"/>
            <a:headEnd/>
            <a:tailEnd/>
          </a:ln>
          <a:effectLst/>
        </p:spPr>
        <p:txBody>
          <a:bodyPr wrap="none">
            <a:spAutoFit/>
          </a:bodyPr>
          <a:lstStyle/>
          <a:p>
            <a:pPr>
              <a:buFont typeface="Wingdings" pitchFamily="2" charset="2"/>
              <a:buChar char="v"/>
            </a:pPr>
            <a:r>
              <a:rPr lang="en-US" sz="2400">
                <a:latin typeface="Arial Narrow" pitchFamily="34" charset="0"/>
              </a:rPr>
              <a:t>Grant access</a:t>
            </a:r>
          </a:p>
          <a:p>
            <a:pPr lvl="1">
              <a:buFont typeface="Wingdings" pitchFamily="2" charset="2"/>
              <a:buChar char="v"/>
            </a:pPr>
            <a:r>
              <a:rPr lang="en-US" sz="2400">
                <a:latin typeface="Arial Narrow" pitchFamily="34" charset="0"/>
              </a:rPr>
              <a:t>Send information </a:t>
            </a:r>
          </a:p>
          <a:p>
            <a:pPr lvl="2">
              <a:buFont typeface="Wingdings" pitchFamily="2" charset="2"/>
              <a:buChar char="v"/>
            </a:pPr>
            <a:r>
              <a:rPr lang="en-US" sz="2400">
                <a:latin typeface="Arial Narrow" pitchFamily="34" charset="0"/>
              </a:rPr>
              <a:t>To the installer</a:t>
            </a:r>
          </a:p>
        </p:txBody>
      </p:sp>
      <p:sp>
        <p:nvSpPr>
          <p:cNvPr id="495640" name="AutoShape 24"/>
          <p:cNvSpPr>
            <a:spLocks noChangeArrowheads="1"/>
          </p:cNvSpPr>
          <p:nvPr/>
        </p:nvSpPr>
        <p:spPr bwMode="auto">
          <a:xfrm>
            <a:off x="3810000" y="2133600"/>
            <a:ext cx="914400" cy="914400"/>
          </a:xfrm>
          <a:prstGeom prst="irregularSeal1">
            <a:avLst/>
          </a:prstGeom>
          <a:gradFill rotWithShape="0">
            <a:gsLst>
              <a:gs pos="0">
                <a:srgbClr val="FF0000"/>
              </a:gs>
              <a:gs pos="100000">
                <a:schemeClr val="bg1"/>
              </a:gs>
            </a:gsLst>
            <a:path path="shape">
              <a:fillToRect l="50000" t="50000" r="50000" b="50000"/>
            </a:path>
          </a:gradFill>
          <a:ln w="9525">
            <a:solidFill>
              <a:schemeClr val="tx1"/>
            </a:solidFill>
            <a:miter lim="800000"/>
            <a:headEnd/>
            <a:tailEnd/>
          </a:ln>
          <a:effectLst/>
        </p:spPr>
        <p:txBody>
          <a:bodyPr wrap="none" anchor="ctr"/>
          <a:lstStyle/>
          <a:p>
            <a:pPr algn="ctr"/>
            <a:r>
              <a:rPr lang="en-US" sz="2400">
                <a:latin typeface="Arial Narrow" pitchFamily="34" charset="0"/>
              </a:rPr>
              <a:t>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95622"/>
                                        </p:tgtEl>
                                        <p:attrNameLst>
                                          <p:attrName>style.visibility</p:attrName>
                                        </p:attrNameLst>
                                      </p:cBhvr>
                                      <p:to>
                                        <p:strVal val="visible"/>
                                      </p:to>
                                    </p:set>
                                    <p:animEffect transition="in" filter="box(in)">
                                      <p:cBhvr>
                                        <p:cTn id="12" dur="500"/>
                                        <p:tgtEl>
                                          <p:spTgt spid="495622"/>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495626"/>
                                        </p:tgtEl>
                                        <p:attrNameLst>
                                          <p:attrName>style.visibility</p:attrName>
                                        </p:attrNameLst>
                                      </p:cBhvr>
                                      <p:to>
                                        <p:strVal val="visible"/>
                                      </p:to>
                                    </p:set>
                                    <p:animEffect transition="in" filter="box(out)">
                                      <p:cBhvr>
                                        <p:cTn id="21" dur="500"/>
                                        <p:tgtEl>
                                          <p:spTgt spid="495626"/>
                                        </p:tgtEl>
                                      </p:cBhvr>
                                    </p:animEffect>
                                  </p:childTnLst>
                                </p:cTn>
                              </p:par>
                            </p:childTnLst>
                          </p:cTn>
                        </p:par>
                        <p:par>
                          <p:cTn id="22" fill="hold">
                            <p:stCondLst>
                              <p:cond delay="500"/>
                            </p:stCondLst>
                            <p:childTnLst>
                              <p:par>
                                <p:cTn id="23" presetID="4" presetClass="entr" presetSubtype="16" fill="hold" grpId="0" nodeType="afterEffect">
                                  <p:stCondLst>
                                    <p:cond delay="0"/>
                                  </p:stCondLst>
                                  <p:childTnLst>
                                    <p:set>
                                      <p:cBhvr>
                                        <p:cTn id="24" dur="1" fill="hold">
                                          <p:stCondLst>
                                            <p:cond delay="0"/>
                                          </p:stCondLst>
                                        </p:cTn>
                                        <p:tgtEl>
                                          <p:spTgt spid="495640"/>
                                        </p:tgtEl>
                                        <p:attrNameLst>
                                          <p:attrName>style.visibility</p:attrName>
                                        </p:attrNameLst>
                                      </p:cBhvr>
                                      <p:to>
                                        <p:strVal val="visible"/>
                                      </p:to>
                                    </p:set>
                                    <p:animEffect transition="in" filter="box(in)">
                                      <p:cBhvr>
                                        <p:cTn id="25" dur="500"/>
                                        <p:tgtEl>
                                          <p:spTgt spid="495640"/>
                                        </p:tgtEl>
                                      </p:cBhvr>
                                    </p:animEffect>
                                  </p:childTnLst>
                                </p:cTn>
                              </p:par>
                            </p:childTnLst>
                          </p:cTn>
                        </p:par>
                        <p:par>
                          <p:cTn id="26" fill="hold">
                            <p:stCondLst>
                              <p:cond delay="1000"/>
                            </p:stCondLst>
                            <p:childTnLst>
                              <p:par>
                                <p:cTn id="27" presetID="4" presetClass="entr" presetSubtype="16" fill="hold" grpId="0" nodeType="afterEffect">
                                  <p:stCondLst>
                                    <p:cond delay="0"/>
                                  </p:stCondLst>
                                  <p:childTnLst>
                                    <p:set>
                                      <p:cBhvr>
                                        <p:cTn id="28" dur="1" fill="hold">
                                          <p:stCondLst>
                                            <p:cond delay="0"/>
                                          </p:stCondLst>
                                        </p:cTn>
                                        <p:tgtEl>
                                          <p:spTgt spid="495627"/>
                                        </p:tgtEl>
                                        <p:attrNameLst>
                                          <p:attrName>style.visibility</p:attrName>
                                        </p:attrNameLst>
                                      </p:cBhvr>
                                      <p:to>
                                        <p:strVal val="visible"/>
                                      </p:to>
                                    </p:set>
                                    <p:animEffect transition="in" filter="box(in)">
                                      <p:cBhvr>
                                        <p:cTn id="29" dur="500"/>
                                        <p:tgtEl>
                                          <p:spTgt spid="495627"/>
                                        </p:tgtEl>
                                      </p:cBhvr>
                                    </p:animEffect>
                                  </p:childTnLst>
                                  <p:subTnLst>
                                    <p:set>
                                      <p:cBhvr override="childStyle">
                                        <p:cTn dur="1" fill="hold" display="0" masterRel="nextClick" afterEffect="1"/>
                                        <p:tgtEl>
                                          <p:spTgt spid="495627"/>
                                        </p:tgtEl>
                                        <p:attrNameLst>
                                          <p:attrName>style.visibility</p:attrName>
                                        </p:attrNameLst>
                                      </p:cBhvr>
                                      <p:to>
                                        <p:strVal val="hidden"/>
                                      </p:to>
                                    </p:set>
                                  </p:subTnLst>
                                </p:cTn>
                              </p:par>
                            </p:childTnLst>
                          </p:cTn>
                        </p:par>
                        <p:par>
                          <p:cTn id="30" fill="hold">
                            <p:stCondLst>
                              <p:cond delay="1500"/>
                            </p:stCondLst>
                            <p:childTnLst>
                              <p:par>
                                <p:cTn id="31" presetID="4" presetClass="entr" presetSubtype="16" fill="hold" grpId="0" nodeType="afterEffect">
                                  <p:stCondLst>
                                    <p:cond delay="0"/>
                                  </p:stCondLst>
                                  <p:childTnLst>
                                    <p:set>
                                      <p:cBhvr>
                                        <p:cTn id="32" dur="1" fill="hold">
                                          <p:stCondLst>
                                            <p:cond delay="0"/>
                                          </p:stCondLst>
                                        </p:cTn>
                                        <p:tgtEl>
                                          <p:spTgt spid="495628"/>
                                        </p:tgtEl>
                                        <p:attrNameLst>
                                          <p:attrName>style.visibility</p:attrName>
                                        </p:attrNameLst>
                                      </p:cBhvr>
                                      <p:to>
                                        <p:strVal val="visible"/>
                                      </p:to>
                                    </p:set>
                                    <p:animEffect transition="in" filter="box(in)">
                                      <p:cBhvr>
                                        <p:cTn id="33" dur="500"/>
                                        <p:tgtEl>
                                          <p:spTgt spid="495628"/>
                                        </p:tgtEl>
                                      </p:cBhvr>
                                    </p:animEffect>
                                  </p:childTnLst>
                                  <p:subTnLst>
                                    <p:set>
                                      <p:cBhvr override="childStyle">
                                        <p:cTn dur="1" fill="hold" display="0" masterRel="nextClick" afterEffect="1"/>
                                        <p:tgtEl>
                                          <p:spTgt spid="495628"/>
                                        </p:tgtEl>
                                        <p:attrNameLst>
                                          <p:attrName>style.visibility</p:attrName>
                                        </p:attrNameLst>
                                      </p:cBhvr>
                                      <p:to>
                                        <p:strVal val="hidden"/>
                                      </p:to>
                                    </p:set>
                                  </p:subTnLst>
                                </p:cTn>
                              </p:par>
                            </p:childTnLst>
                          </p:cTn>
                        </p:par>
                        <p:par>
                          <p:cTn id="34" fill="hold">
                            <p:stCondLst>
                              <p:cond delay="2000"/>
                            </p:stCondLst>
                            <p:childTnLst>
                              <p:par>
                                <p:cTn id="35" presetID="4" presetClass="entr" presetSubtype="16" fill="hold" grpId="0" nodeType="afterEffect">
                                  <p:stCondLst>
                                    <p:cond delay="0"/>
                                  </p:stCondLst>
                                  <p:childTnLst>
                                    <p:set>
                                      <p:cBhvr>
                                        <p:cTn id="36" dur="1" fill="hold">
                                          <p:stCondLst>
                                            <p:cond delay="0"/>
                                          </p:stCondLst>
                                        </p:cTn>
                                        <p:tgtEl>
                                          <p:spTgt spid="495629"/>
                                        </p:tgtEl>
                                        <p:attrNameLst>
                                          <p:attrName>style.visibility</p:attrName>
                                        </p:attrNameLst>
                                      </p:cBhvr>
                                      <p:to>
                                        <p:strVal val="visible"/>
                                      </p:to>
                                    </p:set>
                                    <p:animEffect transition="in" filter="box(in)">
                                      <p:cBhvr>
                                        <p:cTn id="37" dur="500"/>
                                        <p:tgtEl>
                                          <p:spTgt spid="495629"/>
                                        </p:tgtEl>
                                      </p:cBhvr>
                                    </p:animEffect>
                                  </p:childTnLst>
                                  <p:subTnLst>
                                    <p:set>
                                      <p:cBhvr override="childStyle">
                                        <p:cTn dur="1" fill="hold" display="0" masterRel="nextClick" afterEffect="1"/>
                                        <p:tgtEl>
                                          <p:spTgt spid="495629"/>
                                        </p:tgtEl>
                                        <p:attrNameLst>
                                          <p:attrName>style.visibility</p:attrName>
                                        </p:attrNameLst>
                                      </p:cBhvr>
                                      <p:to>
                                        <p:strVal val="hidden"/>
                                      </p:to>
                                    </p:set>
                                  </p:subTnLst>
                                </p:cTn>
                              </p:par>
                            </p:childTnLst>
                          </p:cTn>
                        </p:par>
                        <p:par>
                          <p:cTn id="38" fill="hold">
                            <p:stCondLst>
                              <p:cond delay="2500"/>
                            </p:stCondLst>
                            <p:childTnLst>
                              <p:par>
                                <p:cTn id="39" presetID="4" presetClass="entr" presetSubtype="16" fill="hold" grpId="0" nodeType="afterEffect">
                                  <p:stCondLst>
                                    <p:cond delay="0"/>
                                  </p:stCondLst>
                                  <p:childTnLst>
                                    <p:set>
                                      <p:cBhvr>
                                        <p:cTn id="40" dur="1" fill="hold">
                                          <p:stCondLst>
                                            <p:cond delay="0"/>
                                          </p:stCondLst>
                                        </p:cTn>
                                        <p:tgtEl>
                                          <p:spTgt spid="495630"/>
                                        </p:tgtEl>
                                        <p:attrNameLst>
                                          <p:attrName>style.visibility</p:attrName>
                                        </p:attrNameLst>
                                      </p:cBhvr>
                                      <p:to>
                                        <p:strVal val="visible"/>
                                      </p:to>
                                    </p:set>
                                    <p:animEffect transition="in" filter="box(in)">
                                      <p:cBhvr>
                                        <p:cTn id="41" dur="500"/>
                                        <p:tgtEl>
                                          <p:spTgt spid="495630"/>
                                        </p:tgtEl>
                                      </p:cBhvr>
                                    </p:animEffect>
                                  </p:childTnLst>
                                  <p:subTnLst>
                                    <p:set>
                                      <p:cBhvr override="childStyle">
                                        <p:cTn dur="1" fill="hold" display="0" masterRel="nextClick" afterEffect="1"/>
                                        <p:tgtEl>
                                          <p:spTgt spid="495630"/>
                                        </p:tgtEl>
                                        <p:attrNameLst>
                                          <p:attrName>style.visibility</p:attrName>
                                        </p:attrNameLst>
                                      </p:cBhvr>
                                      <p:to>
                                        <p:strVal val="hidden"/>
                                      </p:to>
                                    </p:set>
                                  </p:subTnLst>
                                </p:cTn>
                              </p:par>
                            </p:childTnLst>
                          </p:cTn>
                        </p:par>
                        <p:par>
                          <p:cTn id="42" fill="hold">
                            <p:stCondLst>
                              <p:cond delay="3000"/>
                            </p:stCondLst>
                            <p:childTnLst>
                              <p:par>
                                <p:cTn id="43" presetID="4" presetClass="entr" presetSubtype="16" fill="hold" grpId="0" nodeType="afterEffect">
                                  <p:stCondLst>
                                    <p:cond delay="0"/>
                                  </p:stCondLst>
                                  <p:childTnLst>
                                    <p:set>
                                      <p:cBhvr>
                                        <p:cTn id="44" dur="1" fill="hold">
                                          <p:stCondLst>
                                            <p:cond delay="0"/>
                                          </p:stCondLst>
                                        </p:cTn>
                                        <p:tgtEl>
                                          <p:spTgt spid="495631"/>
                                        </p:tgtEl>
                                        <p:attrNameLst>
                                          <p:attrName>style.visibility</p:attrName>
                                        </p:attrNameLst>
                                      </p:cBhvr>
                                      <p:to>
                                        <p:strVal val="visible"/>
                                      </p:to>
                                    </p:set>
                                    <p:animEffect transition="in" filter="box(in)">
                                      <p:cBhvr>
                                        <p:cTn id="45" dur="500"/>
                                        <p:tgtEl>
                                          <p:spTgt spid="495631"/>
                                        </p:tgtEl>
                                      </p:cBhvr>
                                    </p:animEffect>
                                  </p:childTnLst>
                                  <p:subTnLst>
                                    <p:set>
                                      <p:cBhvr override="childStyle">
                                        <p:cTn dur="1" fill="hold" display="0" masterRel="nextClick" afterEffect="1"/>
                                        <p:tgtEl>
                                          <p:spTgt spid="495631"/>
                                        </p:tgtEl>
                                        <p:attrNameLst>
                                          <p:attrName>style.visibility</p:attrName>
                                        </p:attrNameLst>
                                      </p:cBhvr>
                                      <p:to>
                                        <p:strVal val="hidden"/>
                                      </p:to>
                                    </p:set>
                                  </p:subTnLst>
                                </p:cTn>
                              </p:par>
                            </p:childTnLst>
                          </p:cTn>
                        </p:par>
                        <p:par>
                          <p:cTn id="46" fill="hold">
                            <p:stCondLst>
                              <p:cond delay="3500"/>
                            </p:stCondLst>
                            <p:childTnLst>
                              <p:par>
                                <p:cTn id="47" presetID="4" presetClass="entr" presetSubtype="16" fill="hold" grpId="0" nodeType="afterEffect">
                                  <p:stCondLst>
                                    <p:cond delay="0"/>
                                  </p:stCondLst>
                                  <p:childTnLst>
                                    <p:set>
                                      <p:cBhvr>
                                        <p:cTn id="48" dur="1" fill="hold">
                                          <p:stCondLst>
                                            <p:cond delay="0"/>
                                          </p:stCondLst>
                                        </p:cTn>
                                        <p:tgtEl>
                                          <p:spTgt spid="495632"/>
                                        </p:tgtEl>
                                        <p:attrNameLst>
                                          <p:attrName>style.visibility</p:attrName>
                                        </p:attrNameLst>
                                      </p:cBhvr>
                                      <p:to>
                                        <p:strVal val="visible"/>
                                      </p:to>
                                    </p:set>
                                    <p:animEffect transition="in" filter="box(in)">
                                      <p:cBhvr>
                                        <p:cTn id="49" dur="500"/>
                                        <p:tgtEl>
                                          <p:spTgt spid="495632"/>
                                        </p:tgtEl>
                                      </p:cBhvr>
                                    </p:animEffect>
                                  </p:childTnLst>
                                  <p:subTnLst>
                                    <p:set>
                                      <p:cBhvr override="childStyle">
                                        <p:cTn dur="1" fill="hold" display="0" masterRel="nextClick" afterEffect="1"/>
                                        <p:tgtEl>
                                          <p:spTgt spid="495632"/>
                                        </p:tgtEl>
                                        <p:attrNameLst>
                                          <p:attrName>style.visibility</p:attrName>
                                        </p:attrNameLst>
                                      </p:cBhvr>
                                      <p:to>
                                        <p:strVal val="hidden"/>
                                      </p:to>
                                    </p:set>
                                  </p:subTnLst>
                                </p:cTn>
                              </p:par>
                            </p:childTnLst>
                          </p:cTn>
                        </p:par>
                        <p:par>
                          <p:cTn id="50" fill="hold">
                            <p:stCondLst>
                              <p:cond delay="4000"/>
                            </p:stCondLst>
                            <p:childTnLst>
                              <p:par>
                                <p:cTn id="51" presetID="4" presetClass="entr" presetSubtype="16" fill="hold" grpId="0" nodeType="afterEffect">
                                  <p:stCondLst>
                                    <p:cond delay="0"/>
                                  </p:stCondLst>
                                  <p:childTnLst>
                                    <p:set>
                                      <p:cBhvr>
                                        <p:cTn id="52" dur="1" fill="hold">
                                          <p:stCondLst>
                                            <p:cond delay="0"/>
                                          </p:stCondLst>
                                        </p:cTn>
                                        <p:tgtEl>
                                          <p:spTgt spid="495633"/>
                                        </p:tgtEl>
                                        <p:attrNameLst>
                                          <p:attrName>style.visibility</p:attrName>
                                        </p:attrNameLst>
                                      </p:cBhvr>
                                      <p:to>
                                        <p:strVal val="visible"/>
                                      </p:to>
                                    </p:set>
                                    <p:animEffect transition="in" filter="box(in)">
                                      <p:cBhvr>
                                        <p:cTn id="53" dur="500"/>
                                        <p:tgtEl>
                                          <p:spTgt spid="495633"/>
                                        </p:tgtEl>
                                      </p:cBhvr>
                                    </p:animEffect>
                                  </p:childTnLst>
                                  <p:subTnLst>
                                    <p:set>
                                      <p:cBhvr override="childStyle">
                                        <p:cTn dur="1" fill="hold" display="0" masterRel="nextClick" afterEffect="1"/>
                                        <p:tgtEl>
                                          <p:spTgt spid="495633"/>
                                        </p:tgtEl>
                                        <p:attrNameLst>
                                          <p:attrName>style.visibility</p:attrName>
                                        </p:attrNameLst>
                                      </p:cBhvr>
                                      <p:to>
                                        <p:strVal val="hidden"/>
                                      </p:to>
                                    </p:set>
                                  </p:subTnLst>
                                </p:cTn>
                              </p:par>
                            </p:childTnLst>
                          </p:cTn>
                        </p:par>
                        <p:par>
                          <p:cTn id="54" fill="hold">
                            <p:stCondLst>
                              <p:cond delay="4500"/>
                            </p:stCondLst>
                            <p:childTnLst>
                              <p:par>
                                <p:cTn id="55" presetID="4" presetClass="entr" presetSubtype="16" fill="hold" grpId="0" nodeType="afterEffect">
                                  <p:stCondLst>
                                    <p:cond delay="0"/>
                                  </p:stCondLst>
                                  <p:childTnLst>
                                    <p:set>
                                      <p:cBhvr>
                                        <p:cTn id="56" dur="1" fill="hold">
                                          <p:stCondLst>
                                            <p:cond delay="0"/>
                                          </p:stCondLst>
                                        </p:cTn>
                                        <p:tgtEl>
                                          <p:spTgt spid="495634"/>
                                        </p:tgtEl>
                                        <p:attrNameLst>
                                          <p:attrName>style.visibility</p:attrName>
                                        </p:attrNameLst>
                                      </p:cBhvr>
                                      <p:to>
                                        <p:strVal val="visible"/>
                                      </p:to>
                                    </p:set>
                                    <p:animEffect transition="in" filter="box(in)">
                                      <p:cBhvr>
                                        <p:cTn id="57" dur="500"/>
                                        <p:tgtEl>
                                          <p:spTgt spid="495634"/>
                                        </p:tgtEl>
                                      </p:cBhvr>
                                    </p:animEffect>
                                  </p:childTnLst>
                                  <p:subTnLst>
                                    <p:set>
                                      <p:cBhvr override="childStyle">
                                        <p:cTn dur="1" fill="hold" display="0" masterRel="nextClick" afterEffect="1"/>
                                        <p:tgtEl>
                                          <p:spTgt spid="495634"/>
                                        </p:tgtEl>
                                        <p:attrNameLst>
                                          <p:attrName>style.visibility</p:attrName>
                                        </p:attrNameLst>
                                      </p:cBhvr>
                                      <p:to>
                                        <p:strVal val="hidden"/>
                                      </p:to>
                                    </p:set>
                                  </p:subTnLst>
                                </p:cTn>
                              </p:par>
                            </p:childTnLst>
                          </p:cTn>
                        </p:par>
                        <p:par>
                          <p:cTn id="58" fill="hold">
                            <p:stCondLst>
                              <p:cond delay="5000"/>
                            </p:stCondLst>
                            <p:childTnLst>
                              <p:par>
                                <p:cTn id="59" presetID="4" presetClass="entr" presetSubtype="16" fill="hold" grpId="0" nodeType="afterEffect">
                                  <p:stCondLst>
                                    <p:cond delay="0"/>
                                  </p:stCondLst>
                                  <p:childTnLst>
                                    <p:set>
                                      <p:cBhvr>
                                        <p:cTn id="60" dur="1" fill="hold">
                                          <p:stCondLst>
                                            <p:cond delay="0"/>
                                          </p:stCondLst>
                                        </p:cTn>
                                        <p:tgtEl>
                                          <p:spTgt spid="495635"/>
                                        </p:tgtEl>
                                        <p:attrNameLst>
                                          <p:attrName>style.visibility</p:attrName>
                                        </p:attrNameLst>
                                      </p:cBhvr>
                                      <p:to>
                                        <p:strVal val="visible"/>
                                      </p:to>
                                    </p:set>
                                    <p:animEffect transition="in" filter="box(in)">
                                      <p:cBhvr>
                                        <p:cTn id="61" dur="500"/>
                                        <p:tgtEl>
                                          <p:spTgt spid="495635"/>
                                        </p:tgtEl>
                                      </p:cBhvr>
                                    </p:animEffect>
                                  </p:childTnLst>
                                  <p:subTnLst>
                                    <p:set>
                                      <p:cBhvr override="childStyle">
                                        <p:cTn dur="1" fill="hold" display="0" masterRel="nextClick" afterEffect="1"/>
                                        <p:tgtEl>
                                          <p:spTgt spid="495635"/>
                                        </p:tgtEl>
                                        <p:attrNameLst>
                                          <p:attrName>style.visibility</p:attrName>
                                        </p:attrNameLst>
                                      </p:cBhvr>
                                      <p:to>
                                        <p:strVal val="hidden"/>
                                      </p:to>
                                    </p:set>
                                  </p:subTnLst>
                                </p:cTn>
                              </p:par>
                            </p:childTnLst>
                          </p:cTn>
                        </p:par>
                        <p:par>
                          <p:cTn id="62" fill="hold">
                            <p:stCondLst>
                              <p:cond delay="5500"/>
                            </p:stCondLst>
                            <p:childTnLst>
                              <p:par>
                                <p:cTn id="63" presetID="4" presetClass="entr" presetSubtype="16" fill="hold" grpId="0" nodeType="afterEffect">
                                  <p:stCondLst>
                                    <p:cond delay="0"/>
                                  </p:stCondLst>
                                  <p:childTnLst>
                                    <p:set>
                                      <p:cBhvr>
                                        <p:cTn id="64" dur="1" fill="hold">
                                          <p:stCondLst>
                                            <p:cond delay="0"/>
                                          </p:stCondLst>
                                        </p:cTn>
                                        <p:tgtEl>
                                          <p:spTgt spid="495636"/>
                                        </p:tgtEl>
                                        <p:attrNameLst>
                                          <p:attrName>style.visibility</p:attrName>
                                        </p:attrNameLst>
                                      </p:cBhvr>
                                      <p:to>
                                        <p:strVal val="visible"/>
                                      </p:to>
                                    </p:set>
                                    <p:animEffect transition="in" filter="box(in)">
                                      <p:cBhvr>
                                        <p:cTn id="65" dur="500"/>
                                        <p:tgtEl>
                                          <p:spTgt spid="495636"/>
                                        </p:tgtEl>
                                      </p:cBhvr>
                                    </p:animEffect>
                                  </p:childTnLst>
                                  <p:subTnLst>
                                    <p:set>
                                      <p:cBhvr override="childStyle">
                                        <p:cTn dur="1" fill="hold" display="0" masterRel="nextClick" afterEffect="1"/>
                                        <p:tgtEl>
                                          <p:spTgt spid="495636"/>
                                        </p:tgtEl>
                                        <p:attrNameLst>
                                          <p:attrName>style.visibility</p:attrName>
                                        </p:attrNameLst>
                                      </p:cBhvr>
                                      <p:to>
                                        <p:strVal val="hidden"/>
                                      </p:to>
                                    </p:set>
                                  </p:subTnLst>
                                </p:cTn>
                              </p:par>
                            </p:childTnLst>
                          </p:cTn>
                        </p:par>
                        <p:par>
                          <p:cTn id="66" fill="hold">
                            <p:stCondLst>
                              <p:cond delay="6000"/>
                            </p:stCondLst>
                            <p:childTnLst>
                              <p:par>
                                <p:cTn id="67" presetID="4" presetClass="entr" presetSubtype="16" fill="hold" grpId="0" nodeType="afterEffect">
                                  <p:stCondLst>
                                    <p:cond delay="0"/>
                                  </p:stCondLst>
                                  <p:childTnLst>
                                    <p:set>
                                      <p:cBhvr>
                                        <p:cTn id="68" dur="1" fill="hold">
                                          <p:stCondLst>
                                            <p:cond delay="0"/>
                                          </p:stCondLst>
                                        </p:cTn>
                                        <p:tgtEl>
                                          <p:spTgt spid="495637"/>
                                        </p:tgtEl>
                                        <p:attrNameLst>
                                          <p:attrName>style.visibility</p:attrName>
                                        </p:attrNameLst>
                                      </p:cBhvr>
                                      <p:to>
                                        <p:strVal val="visible"/>
                                      </p:to>
                                    </p:set>
                                    <p:animEffect transition="in" filter="box(in)">
                                      <p:cBhvr>
                                        <p:cTn id="69" dur="500"/>
                                        <p:tgtEl>
                                          <p:spTgt spid="495637"/>
                                        </p:tgtEl>
                                      </p:cBhvr>
                                    </p:animEffect>
                                  </p:childTnLst>
                                  <p:subTnLst>
                                    <p:set>
                                      <p:cBhvr override="childStyle">
                                        <p:cTn dur="1" fill="hold" display="0" masterRel="nextClick" afterEffect="1"/>
                                        <p:tgtEl>
                                          <p:spTgt spid="495637"/>
                                        </p:tgtEl>
                                        <p:attrNameLst>
                                          <p:attrName>style.visibility</p:attrName>
                                        </p:attrNameLst>
                                      </p:cBhvr>
                                      <p:to>
                                        <p:strVal val="hidden"/>
                                      </p:to>
                                    </p:set>
                                  </p:subTnLst>
                                </p:cTn>
                              </p:par>
                            </p:childTnLst>
                          </p:cTn>
                        </p:par>
                        <p:par>
                          <p:cTn id="70" fill="hold">
                            <p:stCondLst>
                              <p:cond delay="6500"/>
                            </p:stCondLst>
                            <p:childTnLst>
                              <p:par>
                                <p:cTn id="71" presetID="4" presetClass="entr" presetSubtype="16" fill="hold" grpId="0" nodeType="afterEffect">
                                  <p:stCondLst>
                                    <p:cond delay="0"/>
                                  </p:stCondLst>
                                  <p:childTnLst>
                                    <p:set>
                                      <p:cBhvr>
                                        <p:cTn id="72" dur="1" fill="hold">
                                          <p:stCondLst>
                                            <p:cond delay="0"/>
                                          </p:stCondLst>
                                        </p:cTn>
                                        <p:tgtEl>
                                          <p:spTgt spid="495638"/>
                                        </p:tgtEl>
                                        <p:attrNameLst>
                                          <p:attrName>style.visibility</p:attrName>
                                        </p:attrNameLst>
                                      </p:cBhvr>
                                      <p:to>
                                        <p:strVal val="visible"/>
                                      </p:to>
                                    </p:set>
                                    <p:animEffect transition="in" filter="box(in)">
                                      <p:cBhvr>
                                        <p:cTn id="73" dur="500"/>
                                        <p:tgtEl>
                                          <p:spTgt spid="495638"/>
                                        </p:tgtEl>
                                      </p:cBhvr>
                                    </p:animEffect>
                                  </p:childTnLst>
                                  <p:subTnLst>
                                    <p:set>
                                      <p:cBhvr override="childStyle">
                                        <p:cTn dur="1" fill="hold" display="0" masterRel="nextClick" afterEffect="1"/>
                                        <p:tgtEl>
                                          <p:spTgt spid="495638"/>
                                        </p:tgtEl>
                                        <p:attrNameLst>
                                          <p:attrName>style.visibility</p:attrName>
                                        </p:attrNameLst>
                                      </p:cBhvr>
                                      <p:to>
                                        <p:strVal val="hidden"/>
                                      </p:to>
                                    </p:set>
                                  </p:subTnLst>
                                </p:cTn>
                              </p:par>
                            </p:childTnLst>
                          </p:cTn>
                        </p:par>
                        <p:par>
                          <p:cTn id="74" fill="hold">
                            <p:stCondLst>
                              <p:cond delay="7000"/>
                            </p:stCondLst>
                            <p:childTnLst>
                              <p:par>
                                <p:cTn id="75" presetID="4" presetClass="entr" presetSubtype="16" fill="hold" grpId="0" nodeType="afterEffect">
                                  <p:stCondLst>
                                    <p:cond delay="1000"/>
                                  </p:stCondLst>
                                  <p:childTnLst>
                                    <p:set>
                                      <p:cBhvr>
                                        <p:cTn id="76" dur="1" fill="hold">
                                          <p:stCondLst>
                                            <p:cond delay="0"/>
                                          </p:stCondLst>
                                        </p:cTn>
                                        <p:tgtEl>
                                          <p:spTgt spid="495639"/>
                                        </p:tgtEl>
                                        <p:attrNameLst>
                                          <p:attrName>style.visibility</p:attrName>
                                        </p:attrNameLst>
                                      </p:cBhvr>
                                      <p:to>
                                        <p:strVal val="visible"/>
                                      </p:to>
                                    </p:set>
                                    <p:animEffect transition="in" filter="box(in)">
                                      <p:cBhvr>
                                        <p:cTn id="77" dur="500"/>
                                        <p:tgtEl>
                                          <p:spTgt spid="495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7" grpId="0" animBg="1"/>
      <p:bldP spid="495628" grpId="0" animBg="1"/>
      <p:bldP spid="495629" grpId="0" animBg="1"/>
      <p:bldP spid="495630" grpId="0" animBg="1"/>
      <p:bldP spid="495631" grpId="0" animBg="1"/>
      <p:bldP spid="495632" grpId="0" animBg="1"/>
      <p:bldP spid="495633" grpId="0" animBg="1"/>
      <p:bldP spid="495634" grpId="0" animBg="1"/>
      <p:bldP spid="495635" grpId="0" animBg="1"/>
      <p:bldP spid="495636" grpId="0" animBg="1"/>
      <p:bldP spid="495637" grpId="0" animBg="1"/>
      <p:bldP spid="495638" grpId="0" animBg="1"/>
      <p:bldP spid="495639" grpId="0" autoUpdateAnimBg="0"/>
      <p:bldP spid="495640"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Rectangle 4"/>
          <p:cNvSpPr>
            <a:spLocks noGrp="1" noChangeArrowheads="1"/>
          </p:cNvSpPr>
          <p:nvPr>
            <p:ph type="title"/>
          </p:nvPr>
        </p:nvSpPr>
        <p:spPr>
          <a:noFill/>
          <a:ln/>
        </p:spPr>
        <p:txBody>
          <a:bodyPr>
            <a:normAutofit/>
          </a:bodyPr>
          <a:lstStyle/>
          <a:p>
            <a:pPr algn="l"/>
            <a:r>
              <a:rPr lang="en-US" sz="3200" b="1" u="sng" dirty="0">
                <a:latin typeface="Arial Narrow" pitchFamily="34" charset="0"/>
              </a:rPr>
              <a:t>Denial of Service :</a:t>
            </a:r>
          </a:p>
        </p:txBody>
      </p:sp>
      <p:grpSp>
        <p:nvGrpSpPr>
          <p:cNvPr id="2" name="Group 5"/>
          <p:cNvGrpSpPr>
            <a:grpSpLocks/>
          </p:cNvGrpSpPr>
          <p:nvPr/>
        </p:nvGrpSpPr>
        <p:grpSpPr bwMode="auto">
          <a:xfrm>
            <a:off x="3581400" y="2197100"/>
            <a:ext cx="2743200" cy="546100"/>
            <a:chOff x="2256" y="1384"/>
            <a:chExt cx="1728" cy="344"/>
          </a:xfrm>
        </p:grpSpPr>
        <p:sp>
          <p:nvSpPr>
            <p:cNvPr id="522246" name="Line 6"/>
            <p:cNvSpPr>
              <a:spLocks noChangeShapeType="1"/>
            </p:cNvSpPr>
            <p:nvPr/>
          </p:nvSpPr>
          <p:spPr bwMode="auto">
            <a:xfrm>
              <a:off x="2256" y="1728"/>
              <a:ext cx="1728" cy="0"/>
            </a:xfrm>
            <a:prstGeom prst="line">
              <a:avLst/>
            </a:prstGeom>
            <a:noFill/>
            <a:ln w="28575">
              <a:solidFill>
                <a:schemeClr val="bg1"/>
              </a:solidFill>
              <a:round/>
              <a:headEnd/>
              <a:tailEnd type="triangle" w="med" len="med"/>
            </a:ln>
            <a:effectLst/>
          </p:spPr>
          <p:txBody>
            <a:bodyPr/>
            <a:lstStyle/>
            <a:p>
              <a:endParaRPr lang="en-US" sz="2400">
                <a:latin typeface="Arial Narrow" pitchFamily="34" charset="0"/>
              </a:endParaRPr>
            </a:p>
          </p:txBody>
        </p:sp>
        <p:sp>
          <p:nvSpPr>
            <p:cNvPr id="522247" name="Text Box 7"/>
            <p:cNvSpPr txBox="1">
              <a:spLocks noChangeArrowheads="1"/>
            </p:cNvSpPr>
            <p:nvPr/>
          </p:nvSpPr>
          <p:spPr bwMode="auto">
            <a:xfrm>
              <a:off x="2400" y="1384"/>
              <a:ext cx="1199" cy="291"/>
            </a:xfrm>
            <a:prstGeom prst="rect">
              <a:avLst/>
            </a:prstGeom>
            <a:noFill/>
            <a:ln w="9525">
              <a:noFill/>
              <a:miter lim="800000"/>
              <a:headEnd/>
              <a:tailEnd/>
            </a:ln>
            <a:effectLst/>
          </p:spPr>
          <p:txBody>
            <a:bodyPr wrap="none">
              <a:spAutoFit/>
            </a:bodyPr>
            <a:lstStyle/>
            <a:p>
              <a:r>
                <a:rPr lang="en-US" sz="2400">
                  <a:latin typeface="Arial Narrow" pitchFamily="34" charset="0"/>
                </a:rPr>
                <a:t>Send a request</a:t>
              </a:r>
            </a:p>
          </p:txBody>
        </p:sp>
      </p:grpSp>
      <p:grpSp>
        <p:nvGrpSpPr>
          <p:cNvPr id="3" name="Group 8"/>
          <p:cNvGrpSpPr>
            <a:grpSpLocks/>
          </p:cNvGrpSpPr>
          <p:nvPr/>
        </p:nvGrpSpPr>
        <p:grpSpPr bwMode="auto">
          <a:xfrm>
            <a:off x="3325813" y="2882900"/>
            <a:ext cx="2998788" cy="622300"/>
            <a:chOff x="2095" y="1816"/>
            <a:chExt cx="1889" cy="392"/>
          </a:xfrm>
        </p:grpSpPr>
        <p:sp>
          <p:nvSpPr>
            <p:cNvPr id="522249" name="Line 9"/>
            <p:cNvSpPr>
              <a:spLocks noChangeShapeType="1"/>
            </p:cNvSpPr>
            <p:nvPr/>
          </p:nvSpPr>
          <p:spPr bwMode="auto">
            <a:xfrm flipH="1">
              <a:off x="2256" y="2208"/>
              <a:ext cx="1728" cy="0"/>
            </a:xfrm>
            <a:prstGeom prst="line">
              <a:avLst/>
            </a:prstGeom>
            <a:noFill/>
            <a:ln w="28575">
              <a:solidFill>
                <a:schemeClr val="bg1"/>
              </a:solidFill>
              <a:round/>
              <a:headEnd/>
              <a:tailEnd type="triangle" w="med" len="med"/>
            </a:ln>
            <a:effectLst/>
          </p:spPr>
          <p:txBody>
            <a:bodyPr/>
            <a:lstStyle/>
            <a:p>
              <a:endParaRPr lang="en-US" sz="2400">
                <a:latin typeface="Arial Narrow" pitchFamily="34" charset="0"/>
              </a:endParaRPr>
            </a:p>
          </p:txBody>
        </p:sp>
        <p:sp>
          <p:nvSpPr>
            <p:cNvPr id="522250" name="Text Box 10"/>
            <p:cNvSpPr txBox="1">
              <a:spLocks noChangeArrowheads="1"/>
            </p:cNvSpPr>
            <p:nvPr/>
          </p:nvSpPr>
          <p:spPr bwMode="auto">
            <a:xfrm>
              <a:off x="2095" y="1816"/>
              <a:ext cx="1668" cy="291"/>
            </a:xfrm>
            <a:prstGeom prst="rect">
              <a:avLst/>
            </a:prstGeom>
            <a:noFill/>
            <a:ln w="9525">
              <a:noFill/>
              <a:miter lim="800000"/>
              <a:headEnd/>
              <a:tailEnd/>
            </a:ln>
            <a:effectLst/>
          </p:spPr>
          <p:txBody>
            <a:bodyPr wrap="none">
              <a:spAutoFit/>
            </a:bodyPr>
            <a:lstStyle/>
            <a:p>
              <a:r>
                <a:rPr lang="en-US" sz="2400">
                  <a:latin typeface="Arial Narrow" pitchFamily="34" charset="0"/>
                </a:rPr>
                <a:t>Sends the information</a:t>
              </a:r>
            </a:p>
          </p:txBody>
        </p:sp>
      </p:grpSp>
      <p:grpSp>
        <p:nvGrpSpPr>
          <p:cNvPr id="4" name="Group 11"/>
          <p:cNvGrpSpPr>
            <a:grpSpLocks/>
          </p:cNvGrpSpPr>
          <p:nvPr/>
        </p:nvGrpSpPr>
        <p:grpSpPr bwMode="auto">
          <a:xfrm>
            <a:off x="6324600" y="1981200"/>
            <a:ext cx="2438400" cy="2506663"/>
            <a:chOff x="3984" y="1248"/>
            <a:chExt cx="1536" cy="1579"/>
          </a:xfrm>
        </p:grpSpPr>
        <p:pic>
          <p:nvPicPr>
            <p:cNvPr id="522252" name="Picture 12" descr="bs00580_"/>
            <p:cNvPicPr>
              <a:picLocks noChangeAspect="1" noChangeArrowheads="1"/>
            </p:cNvPicPr>
            <p:nvPr/>
          </p:nvPicPr>
          <p:blipFill>
            <a:blip r:embed="rId2" cstate="print"/>
            <a:srcRect/>
            <a:stretch>
              <a:fillRect/>
            </a:stretch>
          </p:blipFill>
          <p:spPr bwMode="auto">
            <a:xfrm>
              <a:off x="3984" y="1248"/>
              <a:ext cx="1536" cy="1344"/>
            </a:xfrm>
            <a:prstGeom prst="rect">
              <a:avLst/>
            </a:prstGeom>
            <a:noFill/>
          </p:spPr>
        </p:pic>
        <p:sp>
          <p:nvSpPr>
            <p:cNvPr id="522253" name="Text Box 13"/>
            <p:cNvSpPr txBox="1">
              <a:spLocks noChangeArrowheads="1"/>
            </p:cNvSpPr>
            <p:nvPr/>
          </p:nvSpPr>
          <p:spPr bwMode="auto">
            <a:xfrm>
              <a:off x="4353" y="2536"/>
              <a:ext cx="629" cy="291"/>
            </a:xfrm>
            <a:prstGeom prst="rect">
              <a:avLst/>
            </a:prstGeom>
            <a:noFill/>
            <a:ln w="9525">
              <a:noFill/>
              <a:miter lim="800000"/>
              <a:headEnd/>
              <a:tailEnd/>
            </a:ln>
            <a:effectLst/>
          </p:spPr>
          <p:txBody>
            <a:bodyPr wrap="none">
              <a:spAutoFit/>
            </a:bodyPr>
            <a:lstStyle/>
            <a:p>
              <a:r>
                <a:rPr lang="en-US" sz="2400">
                  <a:latin typeface="Arial Narrow" pitchFamily="34" charset="0"/>
                </a:rPr>
                <a:t>Server </a:t>
              </a:r>
            </a:p>
          </p:txBody>
        </p:sp>
      </p:grpSp>
      <p:grpSp>
        <p:nvGrpSpPr>
          <p:cNvPr id="5" name="Group 14"/>
          <p:cNvGrpSpPr>
            <a:grpSpLocks/>
          </p:cNvGrpSpPr>
          <p:nvPr/>
        </p:nvGrpSpPr>
        <p:grpSpPr bwMode="auto">
          <a:xfrm>
            <a:off x="990600" y="2057400"/>
            <a:ext cx="2438400" cy="2543175"/>
            <a:chOff x="624" y="1296"/>
            <a:chExt cx="1536" cy="1602"/>
          </a:xfrm>
        </p:grpSpPr>
        <p:pic>
          <p:nvPicPr>
            <p:cNvPr id="522255" name="Picture 15" descr="bs00580_"/>
            <p:cNvPicPr>
              <a:picLocks noChangeAspect="1" noChangeArrowheads="1"/>
            </p:cNvPicPr>
            <p:nvPr/>
          </p:nvPicPr>
          <p:blipFill>
            <a:blip r:embed="rId2" cstate="print"/>
            <a:srcRect/>
            <a:stretch>
              <a:fillRect/>
            </a:stretch>
          </p:blipFill>
          <p:spPr bwMode="auto">
            <a:xfrm>
              <a:off x="624" y="1296"/>
              <a:ext cx="1536" cy="1344"/>
            </a:xfrm>
            <a:prstGeom prst="rect">
              <a:avLst/>
            </a:prstGeom>
            <a:noFill/>
          </p:spPr>
        </p:pic>
        <p:sp>
          <p:nvSpPr>
            <p:cNvPr id="522256" name="Text Box 16"/>
            <p:cNvSpPr txBox="1">
              <a:spLocks noChangeArrowheads="1"/>
            </p:cNvSpPr>
            <p:nvPr/>
          </p:nvSpPr>
          <p:spPr bwMode="auto">
            <a:xfrm>
              <a:off x="1019" y="2607"/>
              <a:ext cx="569" cy="291"/>
            </a:xfrm>
            <a:prstGeom prst="rect">
              <a:avLst/>
            </a:prstGeom>
            <a:noFill/>
            <a:ln w="9525">
              <a:noFill/>
              <a:miter lim="800000"/>
              <a:headEnd/>
              <a:tailEnd/>
            </a:ln>
            <a:effectLst/>
          </p:spPr>
          <p:txBody>
            <a:bodyPr wrap="none">
              <a:spAutoFit/>
            </a:bodyPr>
            <a:lstStyle/>
            <a:p>
              <a:r>
                <a:rPr lang="en-US" sz="2400">
                  <a:latin typeface="Arial Narrow" pitchFamily="34" charset="0"/>
                </a:rPr>
                <a:t>Client </a:t>
              </a:r>
            </a:p>
          </p:txBody>
        </p:sp>
      </p:grpSp>
      <p:sp>
        <p:nvSpPr>
          <p:cNvPr id="522257" name="Rectangle 17"/>
          <p:cNvSpPr>
            <a:spLocks noChangeArrowheads="1"/>
          </p:cNvSpPr>
          <p:nvPr/>
        </p:nvSpPr>
        <p:spPr bwMode="auto">
          <a:xfrm>
            <a:off x="4114800" y="2819400"/>
            <a:ext cx="1600200" cy="609600"/>
          </a:xfrm>
          <a:prstGeom prst="rect">
            <a:avLst/>
          </a:prstGeom>
          <a:solidFill>
            <a:srgbClr val="000066"/>
          </a:solidFill>
          <a:ln w="9525">
            <a:noFill/>
            <a:miter lim="800000"/>
            <a:headEnd/>
            <a:tailEnd/>
          </a:ln>
          <a:effectLst/>
        </p:spPr>
        <p:txBody>
          <a:bodyPr wrap="none" anchor="ctr"/>
          <a:lstStyle/>
          <a:p>
            <a:endParaRPr lang="en-US" sz="2400">
              <a:latin typeface="Arial Narrow" pitchFamily="34" charset="0"/>
            </a:endParaRPr>
          </a:p>
        </p:txBody>
      </p:sp>
      <p:sp>
        <p:nvSpPr>
          <p:cNvPr id="522258" name="AutoShape 18"/>
          <p:cNvSpPr>
            <a:spLocks noChangeArrowheads="1"/>
          </p:cNvSpPr>
          <p:nvPr/>
        </p:nvSpPr>
        <p:spPr bwMode="auto">
          <a:xfrm>
            <a:off x="3581400" y="2286000"/>
            <a:ext cx="2971800" cy="1676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bg1"/>
              </a:gs>
              <a:gs pos="100000">
                <a:srgbClr val="FF00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22259" name="Text Box 19"/>
          <p:cNvSpPr txBox="1">
            <a:spLocks noChangeArrowheads="1"/>
          </p:cNvSpPr>
          <p:nvPr/>
        </p:nvSpPr>
        <p:spPr bwMode="auto">
          <a:xfrm>
            <a:off x="2193925" y="4787900"/>
            <a:ext cx="3525324" cy="1200329"/>
          </a:xfrm>
          <a:prstGeom prst="rect">
            <a:avLst/>
          </a:prstGeom>
          <a:noFill/>
          <a:ln w="9525">
            <a:noFill/>
            <a:miter lim="800000"/>
            <a:headEnd/>
            <a:tailEnd/>
          </a:ln>
          <a:effectLst/>
        </p:spPr>
        <p:txBody>
          <a:bodyPr wrap="none">
            <a:spAutoFit/>
          </a:bodyPr>
          <a:lstStyle/>
          <a:p>
            <a:pPr>
              <a:buFont typeface="Wingdings" pitchFamily="2" charset="2"/>
              <a:buChar char="v"/>
            </a:pPr>
            <a:r>
              <a:rPr lang="en-US" sz="2400">
                <a:latin typeface="Arial Narrow" pitchFamily="34" charset="0"/>
              </a:rPr>
              <a:t>Flood with requests </a:t>
            </a:r>
          </a:p>
          <a:p>
            <a:pPr lvl="1">
              <a:buFont typeface="Wingdings" pitchFamily="2" charset="2"/>
              <a:buChar char="v"/>
            </a:pPr>
            <a:r>
              <a:rPr lang="en-US" sz="2400">
                <a:latin typeface="Arial Narrow" pitchFamily="34" charset="0"/>
              </a:rPr>
              <a:t>Server cannot handle it</a:t>
            </a:r>
          </a:p>
          <a:p>
            <a:pPr lvl="2">
              <a:buFont typeface="Wingdings" pitchFamily="2" charset="2"/>
              <a:buChar char="v"/>
            </a:pPr>
            <a:r>
              <a:rPr lang="en-US" sz="2400">
                <a:latin typeface="Arial Narrow" pitchFamily="34" charset="0"/>
              </a:rPr>
              <a:t>Crashes </a:t>
            </a:r>
          </a:p>
        </p:txBody>
      </p:sp>
      <p:sp>
        <p:nvSpPr>
          <p:cNvPr id="522260" name="AutoShape 20"/>
          <p:cNvSpPr>
            <a:spLocks noChangeArrowheads="1"/>
          </p:cNvSpPr>
          <p:nvPr/>
        </p:nvSpPr>
        <p:spPr bwMode="auto">
          <a:xfrm>
            <a:off x="7162800" y="2362200"/>
            <a:ext cx="1828800" cy="1066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0066"/>
              </a:gs>
              <a:gs pos="100000">
                <a:schemeClr val="bg1"/>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13" fill="hold">
                            <p:stCondLst>
                              <p:cond delay="500"/>
                            </p:stCondLst>
                            <p:childTnLst>
                              <p:par>
                                <p:cTn id="14" presetID="4" presetClass="entr" presetSubtype="16" fill="hold" grpId="0" nodeType="afterEffect">
                                  <p:stCondLst>
                                    <p:cond delay="1000"/>
                                  </p:stCondLst>
                                  <p:childTnLst>
                                    <p:set>
                                      <p:cBhvr>
                                        <p:cTn id="15" dur="1" fill="hold">
                                          <p:stCondLst>
                                            <p:cond delay="0"/>
                                          </p:stCondLst>
                                        </p:cTn>
                                        <p:tgtEl>
                                          <p:spTgt spid="522257"/>
                                        </p:tgtEl>
                                        <p:attrNameLst>
                                          <p:attrName>style.visibility</p:attrName>
                                        </p:attrNameLst>
                                      </p:cBhvr>
                                      <p:to>
                                        <p:strVal val="visible"/>
                                      </p:to>
                                    </p:set>
                                    <p:animEffect transition="in" filter="box(in)">
                                      <p:cBhvr>
                                        <p:cTn id="16" dur="500"/>
                                        <p:tgtEl>
                                          <p:spTgt spid="52225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522260"/>
                                        </p:tgtEl>
                                        <p:attrNameLst>
                                          <p:attrName>style.visibility</p:attrName>
                                        </p:attrNameLst>
                                      </p:cBhvr>
                                      <p:to>
                                        <p:strVal val="visible"/>
                                      </p:to>
                                    </p:set>
                                    <p:animEffect transition="in" filter="box(in)">
                                      <p:cBhvr>
                                        <p:cTn id="21" dur="500"/>
                                        <p:tgtEl>
                                          <p:spTgt spid="522260"/>
                                        </p:tgtEl>
                                      </p:cBhvr>
                                    </p:animEffect>
                                  </p:childTnLst>
                                  <p:subTnLst>
                                    <p:set>
                                      <p:cBhvr override="childStyle">
                                        <p:cTn dur="1" fill="hold" display="0" masterRel="nextClick" afterEffect="1"/>
                                        <p:tgtEl>
                                          <p:spTgt spid="522260"/>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522258"/>
                                        </p:tgtEl>
                                        <p:attrNameLst>
                                          <p:attrName>style.visibility</p:attrName>
                                        </p:attrNameLst>
                                      </p:cBhvr>
                                      <p:to>
                                        <p:strVal val="visible"/>
                                      </p:to>
                                    </p:set>
                                    <p:animEffect transition="in" filter="box(in)">
                                      <p:cBhvr>
                                        <p:cTn id="26" dur="500"/>
                                        <p:tgtEl>
                                          <p:spTgt spid="522258"/>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522259"/>
                                        </p:tgtEl>
                                        <p:attrNameLst>
                                          <p:attrName>style.visibility</p:attrName>
                                        </p:attrNameLst>
                                      </p:cBhvr>
                                      <p:to>
                                        <p:strVal val="visible"/>
                                      </p:to>
                                    </p:set>
                                    <p:animEffect transition="in" filter="box(in)">
                                      <p:cBhvr>
                                        <p:cTn id="30" dur="500"/>
                                        <p:tgtEl>
                                          <p:spTgt spid="522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7" grpId="0" animBg="1"/>
      <p:bldP spid="522258" grpId="0" animBg="1"/>
      <p:bldP spid="522259" grpId="0" autoUpdateAnimBg="0"/>
      <p:bldP spid="52226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15" descr="bs00580_"/>
          <p:cNvPicPr>
            <a:picLocks noChangeAspect="1" noChangeArrowheads="1"/>
          </p:cNvPicPr>
          <p:nvPr/>
        </p:nvPicPr>
        <p:blipFill>
          <a:blip r:embed="rId2" cstate="print"/>
          <a:srcRect/>
          <a:stretch>
            <a:fillRect/>
          </a:stretch>
        </p:blipFill>
        <p:spPr bwMode="auto">
          <a:xfrm>
            <a:off x="685800" y="381000"/>
            <a:ext cx="1219200" cy="1066800"/>
          </a:xfrm>
          <a:prstGeom prst="rect">
            <a:avLst/>
          </a:prstGeom>
          <a:noFill/>
          <a:ln w="9525">
            <a:noFill/>
            <a:miter lim="800000"/>
            <a:headEnd/>
            <a:tailEnd/>
          </a:ln>
        </p:spPr>
      </p:pic>
      <p:sp>
        <p:nvSpPr>
          <p:cNvPr id="84996" name="Text Box 16"/>
          <p:cNvSpPr txBox="1">
            <a:spLocks noChangeArrowheads="1"/>
          </p:cNvSpPr>
          <p:nvPr/>
        </p:nvSpPr>
        <p:spPr bwMode="auto">
          <a:xfrm>
            <a:off x="2971800" y="6029325"/>
            <a:ext cx="1755775" cy="769938"/>
          </a:xfrm>
          <a:prstGeom prst="rect">
            <a:avLst/>
          </a:prstGeom>
          <a:noFill/>
          <a:ln w="9525">
            <a:noFill/>
            <a:miter lim="800000"/>
            <a:headEnd/>
            <a:tailEnd/>
          </a:ln>
        </p:spPr>
        <p:txBody>
          <a:bodyPr wrap="none">
            <a:spAutoFit/>
          </a:bodyPr>
          <a:lstStyle/>
          <a:p>
            <a:r>
              <a:rPr lang="en-US" sz="4400">
                <a:latin typeface="Arial Narrow" pitchFamily="34" charset="0"/>
              </a:rPr>
              <a:t>Botnets</a:t>
            </a:r>
          </a:p>
        </p:txBody>
      </p:sp>
      <p:pic>
        <p:nvPicPr>
          <p:cNvPr id="84997" name="Picture 15" descr="bs00580_"/>
          <p:cNvPicPr>
            <a:picLocks noChangeAspect="1" noChangeArrowheads="1"/>
          </p:cNvPicPr>
          <p:nvPr/>
        </p:nvPicPr>
        <p:blipFill>
          <a:blip r:embed="rId2" cstate="print"/>
          <a:srcRect/>
          <a:stretch>
            <a:fillRect/>
          </a:stretch>
        </p:blipFill>
        <p:spPr bwMode="auto">
          <a:xfrm>
            <a:off x="685800" y="1447800"/>
            <a:ext cx="1219200" cy="1066800"/>
          </a:xfrm>
          <a:prstGeom prst="rect">
            <a:avLst/>
          </a:prstGeom>
          <a:noFill/>
          <a:ln w="9525">
            <a:noFill/>
            <a:miter lim="800000"/>
            <a:headEnd/>
            <a:tailEnd/>
          </a:ln>
        </p:spPr>
      </p:pic>
      <p:pic>
        <p:nvPicPr>
          <p:cNvPr id="84998" name="Picture 15" descr="bs00580_"/>
          <p:cNvPicPr>
            <a:picLocks noChangeAspect="1" noChangeArrowheads="1"/>
          </p:cNvPicPr>
          <p:nvPr/>
        </p:nvPicPr>
        <p:blipFill>
          <a:blip r:embed="rId2" cstate="print"/>
          <a:srcRect/>
          <a:stretch>
            <a:fillRect/>
          </a:stretch>
        </p:blipFill>
        <p:spPr bwMode="auto">
          <a:xfrm>
            <a:off x="685800" y="2514600"/>
            <a:ext cx="1219200" cy="1066800"/>
          </a:xfrm>
          <a:prstGeom prst="rect">
            <a:avLst/>
          </a:prstGeom>
          <a:noFill/>
          <a:ln w="9525">
            <a:noFill/>
            <a:miter lim="800000"/>
            <a:headEnd/>
            <a:tailEnd/>
          </a:ln>
        </p:spPr>
      </p:pic>
      <p:pic>
        <p:nvPicPr>
          <p:cNvPr id="84999" name="Picture 15" descr="bs00580_"/>
          <p:cNvPicPr>
            <a:picLocks noChangeAspect="1" noChangeArrowheads="1"/>
          </p:cNvPicPr>
          <p:nvPr/>
        </p:nvPicPr>
        <p:blipFill>
          <a:blip r:embed="rId2" cstate="print"/>
          <a:srcRect/>
          <a:stretch>
            <a:fillRect/>
          </a:stretch>
        </p:blipFill>
        <p:spPr bwMode="auto">
          <a:xfrm>
            <a:off x="685800" y="3581400"/>
            <a:ext cx="1219200" cy="1066800"/>
          </a:xfrm>
          <a:prstGeom prst="rect">
            <a:avLst/>
          </a:prstGeom>
          <a:noFill/>
          <a:ln w="9525">
            <a:noFill/>
            <a:miter lim="800000"/>
            <a:headEnd/>
            <a:tailEnd/>
          </a:ln>
        </p:spPr>
      </p:pic>
      <p:pic>
        <p:nvPicPr>
          <p:cNvPr id="85000" name="Picture 15" descr="bs00580_"/>
          <p:cNvPicPr>
            <a:picLocks noChangeAspect="1" noChangeArrowheads="1"/>
          </p:cNvPicPr>
          <p:nvPr/>
        </p:nvPicPr>
        <p:blipFill>
          <a:blip r:embed="rId2" cstate="print"/>
          <a:srcRect/>
          <a:stretch>
            <a:fillRect/>
          </a:stretch>
        </p:blipFill>
        <p:spPr bwMode="auto">
          <a:xfrm>
            <a:off x="685800" y="4648200"/>
            <a:ext cx="1219200" cy="1066800"/>
          </a:xfrm>
          <a:prstGeom prst="rect">
            <a:avLst/>
          </a:prstGeom>
          <a:noFill/>
          <a:ln w="9525">
            <a:noFill/>
            <a:miter lim="800000"/>
            <a:headEnd/>
            <a:tailEnd/>
          </a:ln>
        </p:spPr>
      </p:pic>
      <p:pic>
        <p:nvPicPr>
          <p:cNvPr id="85001" name="Picture 15" descr="bs00580_"/>
          <p:cNvPicPr>
            <a:picLocks noChangeAspect="1" noChangeArrowheads="1"/>
          </p:cNvPicPr>
          <p:nvPr/>
        </p:nvPicPr>
        <p:blipFill>
          <a:blip r:embed="rId2" cstate="print"/>
          <a:srcRect/>
          <a:stretch>
            <a:fillRect/>
          </a:stretch>
        </p:blipFill>
        <p:spPr bwMode="auto">
          <a:xfrm>
            <a:off x="685800" y="5638800"/>
            <a:ext cx="1219200" cy="1066800"/>
          </a:xfrm>
          <a:prstGeom prst="rect">
            <a:avLst/>
          </a:prstGeom>
          <a:noFill/>
          <a:ln w="9525">
            <a:noFill/>
            <a:miter lim="800000"/>
            <a:headEnd/>
            <a:tailEnd/>
          </a:ln>
        </p:spPr>
      </p:pic>
      <p:pic>
        <p:nvPicPr>
          <p:cNvPr id="85002" name="Picture 15" descr="bs00580_"/>
          <p:cNvPicPr>
            <a:picLocks noChangeAspect="1" noChangeArrowheads="1"/>
          </p:cNvPicPr>
          <p:nvPr/>
        </p:nvPicPr>
        <p:blipFill>
          <a:blip r:embed="rId2" cstate="print"/>
          <a:srcRect/>
          <a:stretch>
            <a:fillRect/>
          </a:stretch>
        </p:blipFill>
        <p:spPr bwMode="auto">
          <a:xfrm>
            <a:off x="1752600" y="1143000"/>
            <a:ext cx="1219200" cy="1066800"/>
          </a:xfrm>
          <a:prstGeom prst="rect">
            <a:avLst/>
          </a:prstGeom>
          <a:noFill/>
          <a:ln w="9525">
            <a:noFill/>
            <a:miter lim="800000"/>
            <a:headEnd/>
            <a:tailEnd/>
          </a:ln>
        </p:spPr>
      </p:pic>
      <p:pic>
        <p:nvPicPr>
          <p:cNvPr id="85003" name="Picture 15" descr="bs00580_"/>
          <p:cNvPicPr>
            <a:picLocks noChangeAspect="1" noChangeArrowheads="1"/>
          </p:cNvPicPr>
          <p:nvPr/>
        </p:nvPicPr>
        <p:blipFill>
          <a:blip r:embed="rId2" cstate="print"/>
          <a:srcRect/>
          <a:stretch>
            <a:fillRect/>
          </a:stretch>
        </p:blipFill>
        <p:spPr bwMode="auto">
          <a:xfrm>
            <a:off x="1752600" y="2209800"/>
            <a:ext cx="1219200" cy="1066800"/>
          </a:xfrm>
          <a:prstGeom prst="rect">
            <a:avLst/>
          </a:prstGeom>
          <a:noFill/>
          <a:ln w="9525">
            <a:noFill/>
            <a:miter lim="800000"/>
            <a:headEnd/>
            <a:tailEnd/>
          </a:ln>
        </p:spPr>
      </p:pic>
      <p:pic>
        <p:nvPicPr>
          <p:cNvPr id="85004" name="Picture 15" descr="bs00580_"/>
          <p:cNvPicPr>
            <a:picLocks noChangeAspect="1" noChangeArrowheads="1"/>
          </p:cNvPicPr>
          <p:nvPr/>
        </p:nvPicPr>
        <p:blipFill>
          <a:blip r:embed="rId2" cstate="print"/>
          <a:srcRect/>
          <a:stretch>
            <a:fillRect/>
          </a:stretch>
        </p:blipFill>
        <p:spPr bwMode="auto">
          <a:xfrm>
            <a:off x="1752600" y="3276600"/>
            <a:ext cx="1219200" cy="1066800"/>
          </a:xfrm>
          <a:prstGeom prst="rect">
            <a:avLst/>
          </a:prstGeom>
          <a:noFill/>
          <a:ln w="9525">
            <a:noFill/>
            <a:miter lim="800000"/>
            <a:headEnd/>
            <a:tailEnd/>
          </a:ln>
        </p:spPr>
      </p:pic>
      <p:pic>
        <p:nvPicPr>
          <p:cNvPr id="85005" name="Picture 15" descr="bs00580_"/>
          <p:cNvPicPr>
            <a:picLocks noChangeAspect="1" noChangeArrowheads="1"/>
          </p:cNvPicPr>
          <p:nvPr/>
        </p:nvPicPr>
        <p:blipFill>
          <a:blip r:embed="rId2" cstate="print"/>
          <a:srcRect/>
          <a:stretch>
            <a:fillRect/>
          </a:stretch>
        </p:blipFill>
        <p:spPr bwMode="auto">
          <a:xfrm>
            <a:off x="1752600" y="4267200"/>
            <a:ext cx="1219200" cy="1066800"/>
          </a:xfrm>
          <a:prstGeom prst="rect">
            <a:avLst/>
          </a:prstGeom>
          <a:noFill/>
          <a:ln w="9525">
            <a:noFill/>
            <a:miter lim="800000"/>
            <a:headEnd/>
            <a:tailEnd/>
          </a:ln>
        </p:spPr>
      </p:pic>
      <p:pic>
        <p:nvPicPr>
          <p:cNvPr id="85006" name="Picture 15" descr="bs00580_"/>
          <p:cNvPicPr>
            <a:picLocks noChangeAspect="1" noChangeArrowheads="1"/>
          </p:cNvPicPr>
          <p:nvPr/>
        </p:nvPicPr>
        <p:blipFill>
          <a:blip r:embed="rId2" cstate="print"/>
          <a:srcRect/>
          <a:stretch>
            <a:fillRect/>
          </a:stretch>
        </p:blipFill>
        <p:spPr bwMode="auto">
          <a:xfrm>
            <a:off x="1828800" y="5334000"/>
            <a:ext cx="1219200" cy="1066800"/>
          </a:xfrm>
          <a:prstGeom prst="rect">
            <a:avLst/>
          </a:prstGeom>
          <a:noFill/>
          <a:ln w="9525">
            <a:noFill/>
            <a:miter lim="800000"/>
            <a:headEnd/>
            <a:tailEnd/>
          </a:ln>
        </p:spPr>
      </p:pic>
      <p:pic>
        <p:nvPicPr>
          <p:cNvPr id="85007" name="Picture 15" descr="bs00580_"/>
          <p:cNvPicPr>
            <a:picLocks noChangeAspect="1" noChangeArrowheads="1"/>
          </p:cNvPicPr>
          <p:nvPr/>
        </p:nvPicPr>
        <p:blipFill>
          <a:blip r:embed="rId2" cstate="print"/>
          <a:srcRect/>
          <a:stretch>
            <a:fillRect/>
          </a:stretch>
        </p:blipFill>
        <p:spPr bwMode="auto">
          <a:xfrm>
            <a:off x="2819400" y="1828800"/>
            <a:ext cx="1219200" cy="1066800"/>
          </a:xfrm>
          <a:prstGeom prst="rect">
            <a:avLst/>
          </a:prstGeom>
          <a:noFill/>
          <a:ln w="9525">
            <a:noFill/>
            <a:miter lim="800000"/>
            <a:headEnd/>
            <a:tailEnd/>
          </a:ln>
        </p:spPr>
      </p:pic>
      <p:pic>
        <p:nvPicPr>
          <p:cNvPr id="85008" name="Picture 15" descr="bs00580_"/>
          <p:cNvPicPr>
            <a:picLocks noChangeAspect="1" noChangeArrowheads="1"/>
          </p:cNvPicPr>
          <p:nvPr/>
        </p:nvPicPr>
        <p:blipFill>
          <a:blip r:embed="rId2" cstate="print"/>
          <a:srcRect/>
          <a:stretch>
            <a:fillRect/>
          </a:stretch>
        </p:blipFill>
        <p:spPr bwMode="auto">
          <a:xfrm>
            <a:off x="2819400" y="2895600"/>
            <a:ext cx="1219200" cy="1066800"/>
          </a:xfrm>
          <a:prstGeom prst="rect">
            <a:avLst/>
          </a:prstGeom>
          <a:noFill/>
          <a:ln w="9525">
            <a:noFill/>
            <a:miter lim="800000"/>
            <a:headEnd/>
            <a:tailEnd/>
          </a:ln>
        </p:spPr>
      </p:pic>
      <p:pic>
        <p:nvPicPr>
          <p:cNvPr id="85009" name="Picture 15" descr="bs00580_"/>
          <p:cNvPicPr>
            <a:picLocks noChangeAspect="1" noChangeArrowheads="1"/>
          </p:cNvPicPr>
          <p:nvPr/>
        </p:nvPicPr>
        <p:blipFill>
          <a:blip r:embed="rId2" cstate="print"/>
          <a:srcRect/>
          <a:stretch>
            <a:fillRect/>
          </a:stretch>
        </p:blipFill>
        <p:spPr bwMode="auto">
          <a:xfrm>
            <a:off x="2819400" y="3962400"/>
            <a:ext cx="1219200" cy="1066800"/>
          </a:xfrm>
          <a:prstGeom prst="rect">
            <a:avLst/>
          </a:prstGeom>
          <a:noFill/>
          <a:ln w="9525">
            <a:noFill/>
            <a:miter lim="800000"/>
            <a:headEnd/>
            <a:tailEnd/>
          </a:ln>
        </p:spPr>
      </p:pic>
      <p:pic>
        <p:nvPicPr>
          <p:cNvPr id="85010" name="Picture 15" descr="bs00580_"/>
          <p:cNvPicPr>
            <a:picLocks noChangeAspect="1" noChangeArrowheads="1"/>
          </p:cNvPicPr>
          <p:nvPr/>
        </p:nvPicPr>
        <p:blipFill>
          <a:blip r:embed="rId2" cstate="print"/>
          <a:srcRect/>
          <a:stretch>
            <a:fillRect/>
          </a:stretch>
        </p:blipFill>
        <p:spPr bwMode="auto">
          <a:xfrm>
            <a:off x="2819400" y="4876800"/>
            <a:ext cx="1219200" cy="1066800"/>
          </a:xfrm>
          <a:prstGeom prst="rect">
            <a:avLst/>
          </a:prstGeom>
          <a:noFill/>
          <a:ln w="9525">
            <a:noFill/>
            <a:miter lim="800000"/>
            <a:headEnd/>
            <a:tailEnd/>
          </a:ln>
        </p:spPr>
      </p:pic>
      <p:pic>
        <p:nvPicPr>
          <p:cNvPr id="85011" name="Picture 15" descr="bs00580_"/>
          <p:cNvPicPr>
            <a:picLocks noChangeAspect="1" noChangeArrowheads="1"/>
          </p:cNvPicPr>
          <p:nvPr/>
        </p:nvPicPr>
        <p:blipFill>
          <a:blip r:embed="rId2" cstate="print"/>
          <a:srcRect/>
          <a:stretch>
            <a:fillRect/>
          </a:stretch>
        </p:blipFill>
        <p:spPr bwMode="auto">
          <a:xfrm>
            <a:off x="3886200" y="2514600"/>
            <a:ext cx="1219200" cy="1066800"/>
          </a:xfrm>
          <a:prstGeom prst="rect">
            <a:avLst/>
          </a:prstGeom>
          <a:noFill/>
          <a:ln w="9525">
            <a:noFill/>
            <a:miter lim="800000"/>
            <a:headEnd/>
            <a:tailEnd/>
          </a:ln>
        </p:spPr>
      </p:pic>
      <p:pic>
        <p:nvPicPr>
          <p:cNvPr id="85012" name="Picture 15" descr="bs00580_"/>
          <p:cNvPicPr>
            <a:picLocks noChangeAspect="1" noChangeArrowheads="1"/>
          </p:cNvPicPr>
          <p:nvPr/>
        </p:nvPicPr>
        <p:blipFill>
          <a:blip r:embed="rId2" cstate="print"/>
          <a:srcRect/>
          <a:stretch>
            <a:fillRect/>
          </a:stretch>
        </p:blipFill>
        <p:spPr bwMode="auto">
          <a:xfrm>
            <a:off x="3886200" y="3581400"/>
            <a:ext cx="1219200" cy="1066800"/>
          </a:xfrm>
          <a:prstGeom prst="rect">
            <a:avLst/>
          </a:prstGeom>
          <a:noFill/>
          <a:ln w="9525">
            <a:noFill/>
            <a:miter lim="800000"/>
            <a:headEnd/>
            <a:tailEnd/>
          </a:ln>
        </p:spPr>
      </p:pic>
      <p:pic>
        <p:nvPicPr>
          <p:cNvPr id="85013" name="Picture 15" descr="bs00580_"/>
          <p:cNvPicPr>
            <a:picLocks noChangeAspect="1" noChangeArrowheads="1"/>
          </p:cNvPicPr>
          <p:nvPr/>
        </p:nvPicPr>
        <p:blipFill>
          <a:blip r:embed="rId2" cstate="print"/>
          <a:srcRect/>
          <a:stretch>
            <a:fillRect/>
          </a:stretch>
        </p:blipFill>
        <p:spPr bwMode="auto">
          <a:xfrm>
            <a:off x="3886200" y="4648200"/>
            <a:ext cx="1219200" cy="1066800"/>
          </a:xfrm>
          <a:prstGeom prst="rect">
            <a:avLst/>
          </a:prstGeom>
          <a:noFill/>
          <a:ln w="9525">
            <a:noFill/>
            <a:miter lim="800000"/>
            <a:headEnd/>
            <a:tailEnd/>
          </a:ln>
        </p:spPr>
      </p:pic>
      <p:sp>
        <p:nvSpPr>
          <p:cNvPr id="51" name="Right Arrow 50"/>
          <p:cNvSpPr>
            <a:spLocks noChangeArrowheads="1"/>
          </p:cNvSpPr>
          <p:nvPr/>
        </p:nvSpPr>
        <p:spPr bwMode="auto">
          <a:xfrm>
            <a:off x="5181600" y="2971800"/>
            <a:ext cx="1447800" cy="2743200"/>
          </a:xfrm>
          <a:prstGeom prst="rightArrow">
            <a:avLst>
              <a:gd name="adj1" fmla="val 50000"/>
              <a:gd name="adj2" fmla="val 50000"/>
            </a:avLst>
          </a:prstGeom>
          <a:solidFill>
            <a:srgbClr val="FFFF00"/>
          </a:solidFill>
          <a:ln w="57150" algn="ctr">
            <a:solidFill>
              <a:schemeClr val="tx1"/>
            </a:solidFill>
            <a:round/>
            <a:headEnd/>
            <a:tailEnd/>
          </a:ln>
        </p:spPr>
        <p:txBody>
          <a:bodyPr/>
          <a:lstStyle/>
          <a:p>
            <a:endParaRPr lang="en-US"/>
          </a:p>
        </p:txBody>
      </p:sp>
      <p:pic>
        <p:nvPicPr>
          <p:cNvPr id="52" name="Picture 1" descr="C:\Documents and Settings\adohare\Local Settings\Temporary Internet Files\Content.IE5\FJKRUQWS\server-rack[1].jpg"/>
          <p:cNvPicPr>
            <a:picLocks noChangeAspect="1" noChangeArrowheads="1"/>
          </p:cNvPicPr>
          <p:nvPr/>
        </p:nvPicPr>
        <p:blipFill>
          <a:blip r:embed="rId3" cstate="print"/>
          <a:srcRect/>
          <a:stretch>
            <a:fillRect/>
          </a:stretch>
        </p:blipFill>
        <p:spPr bwMode="auto">
          <a:xfrm>
            <a:off x="6848475" y="3352800"/>
            <a:ext cx="2143125" cy="2057400"/>
          </a:xfrm>
          <a:prstGeom prst="rect">
            <a:avLst/>
          </a:prstGeom>
          <a:noFill/>
          <a:ln w="9525">
            <a:noFill/>
            <a:miter lim="800000"/>
            <a:headEnd/>
            <a:tailEnd/>
          </a:ln>
        </p:spPr>
      </p:pic>
      <p:sp>
        <p:nvSpPr>
          <p:cNvPr id="23" name="TextBox 22"/>
          <p:cNvSpPr txBox="1"/>
          <p:nvPr/>
        </p:nvSpPr>
        <p:spPr>
          <a:xfrm>
            <a:off x="2209800" y="381000"/>
            <a:ext cx="5981125" cy="584775"/>
          </a:xfrm>
          <a:prstGeom prst="rect">
            <a:avLst/>
          </a:prstGeom>
          <a:noFill/>
        </p:spPr>
        <p:txBody>
          <a:bodyPr wrap="none" rtlCol="0">
            <a:spAutoFit/>
          </a:bodyPr>
          <a:lstStyle/>
          <a:p>
            <a:r>
              <a:rPr lang="en-US" sz="3200" b="1" u="sng" dirty="0" err="1" smtClean="0">
                <a:latin typeface="Arial Narrow" pitchFamily="34" charset="0"/>
              </a:rPr>
              <a:t>DDoS</a:t>
            </a:r>
            <a:r>
              <a:rPr lang="en-US" sz="3200" b="1" u="sng" dirty="0" smtClean="0">
                <a:latin typeface="Arial Narrow" pitchFamily="34" charset="0"/>
              </a:rPr>
              <a:t>;  Distributed Denial of Service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ox(in)">
                                      <p:cBhvr>
                                        <p:cTn id="7" dur="500"/>
                                        <p:tgtEl>
                                          <p:spTgt spid="51"/>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box(in)">
                                      <p:cBhvr>
                                        <p:cTn id="1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0" y="2798761"/>
            <a:ext cx="2892425" cy="1841500"/>
            <a:chOff x="2882" y="1872"/>
            <a:chExt cx="1822" cy="1160"/>
          </a:xfrm>
        </p:grpSpPr>
        <p:cxnSp>
          <p:nvCxnSpPr>
            <p:cNvPr id="503811" name="AutoShape 3"/>
            <p:cNvCxnSpPr>
              <a:cxnSpLocks noChangeShapeType="1"/>
            </p:cNvCxnSpPr>
            <p:nvPr/>
          </p:nvCxnSpPr>
          <p:spPr bwMode="auto">
            <a:xfrm rot="10800000" flipV="1">
              <a:off x="2882" y="1872"/>
              <a:ext cx="1822" cy="1156"/>
            </a:xfrm>
            <a:prstGeom prst="bentConnector3">
              <a:avLst>
                <a:gd name="adj1" fmla="val 28921"/>
              </a:avLst>
            </a:prstGeom>
            <a:noFill/>
            <a:ln w="38100">
              <a:solidFill>
                <a:schemeClr val="tx1"/>
              </a:solidFill>
              <a:miter lim="800000"/>
              <a:headEnd type="triangle" w="med" len="med"/>
              <a:tailEnd type="triangle" w="med" len="med"/>
            </a:ln>
            <a:effectLst/>
          </p:spPr>
        </p:cxnSp>
        <p:sp>
          <p:nvSpPr>
            <p:cNvPr id="503812" name="Text Box 4"/>
            <p:cNvSpPr txBox="1">
              <a:spLocks noChangeArrowheads="1"/>
            </p:cNvSpPr>
            <p:nvPr/>
          </p:nvSpPr>
          <p:spPr bwMode="auto">
            <a:xfrm>
              <a:off x="2928" y="2509"/>
              <a:ext cx="1394" cy="523"/>
            </a:xfrm>
            <a:prstGeom prst="rect">
              <a:avLst/>
            </a:prstGeom>
            <a:noFill/>
            <a:ln w="9525">
              <a:noFill/>
              <a:miter lim="800000"/>
              <a:headEnd/>
              <a:tailEnd/>
            </a:ln>
            <a:effectLst/>
          </p:spPr>
          <p:txBody>
            <a:bodyPr wrap="none">
              <a:spAutoFit/>
            </a:bodyPr>
            <a:lstStyle/>
            <a:p>
              <a:r>
                <a:rPr lang="en-US" sz="2400" dirty="0">
                  <a:latin typeface="Arial Narrow" pitchFamily="34" charset="0"/>
                </a:rPr>
                <a:t>Login Information </a:t>
              </a:r>
            </a:p>
            <a:p>
              <a:r>
                <a:rPr lang="en-US" sz="2400" dirty="0">
                  <a:latin typeface="Arial Narrow" pitchFamily="34" charset="0"/>
                </a:rPr>
                <a:t>Intercepted</a:t>
              </a:r>
            </a:p>
          </p:txBody>
        </p:sp>
      </p:grpSp>
      <p:sp>
        <p:nvSpPr>
          <p:cNvPr id="503813" name="Rectangle 5"/>
          <p:cNvSpPr>
            <a:spLocks noGrp="1" noChangeArrowheads="1"/>
          </p:cNvSpPr>
          <p:nvPr>
            <p:ph type="title"/>
          </p:nvPr>
        </p:nvSpPr>
        <p:spPr>
          <a:ln>
            <a:noFill/>
          </a:ln>
        </p:spPr>
        <p:txBody>
          <a:bodyPr>
            <a:normAutofit/>
          </a:bodyPr>
          <a:lstStyle/>
          <a:p>
            <a:pPr algn="l"/>
            <a:r>
              <a:rPr lang="en-US" sz="3200" b="1" u="sng" dirty="0">
                <a:latin typeface="Arial Narrow" pitchFamily="34" charset="0"/>
              </a:rPr>
              <a:t>Sessions Hijacking </a:t>
            </a:r>
          </a:p>
        </p:txBody>
      </p:sp>
      <p:grpSp>
        <p:nvGrpSpPr>
          <p:cNvPr id="3" name="Group 6"/>
          <p:cNvGrpSpPr>
            <a:grpSpLocks/>
          </p:cNvGrpSpPr>
          <p:nvPr/>
        </p:nvGrpSpPr>
        <p:grpSpPr bwMode="auto">
          <a:xfrm>
            <a:off x="4575175" y="2798762"/>
            <a:ext cx="2892425" cy="1925638"/>
            <a:chOff x="3360" y="2688"/>
            <a:chExt cx="1822" cy="1213"/>
          </a:xfrm>
        </p:grpSpPr>
        <p:cxnSp>
          <p:nvCxnSpPr>
            <p:cNvPr id="503815" name="AutoShape 7"/>
            <p:cNvCxnSpPr>
              <a:cxnSpLocks noChangeShapeType="1"/>
            </p:cNvCxnSpPr>
            <p:nvPr/>
          </p:nvCxnSpPr>
          <p:spPr bwMode="auto">
            <a:xfrm rot="10800000" flipV="1">
              <a:off x="3360" y="2688"/>
              <a:ext cx="1822" cy="1156"/>
            </a:xfrm>
            <a:prstGeom prst="bentConnector3">
              <a:avLst>
                <a:gd name="adj1" fmla="val 28921"/>
              </a:avLst>
            </a:prstGeom>
            <a:noFill/>
            <a:ln w="38100">
              <a:solidFill>
                <a:schemeClr val="bg1"/>
              </a:solidFill>
              <a:miter lim="800000"/>
              <a:headEnd type="triangle" w="med" len="med"/>
              <a:tailEnd type="triangle" w="med" len="med"/>
            </a:ln>
            <a:effectLst/>
          </p:spPr>
        </p:cxnSp>
        <p:sp>
          <p:nvSpPr>
            <p:cNvPr id="503816" name="Text Box 8"/>
            <p:cNvSpPr txBox="1">
              <a:spLocks noChangeArrowheads="1"/>
            </p:cNvSpPr>
            <p:nvPr/>
          </p:nvSpPr>
          <p:spPr bwMode="auto">
            <a:xfrm>
              <a:off x="3414" y="3378"/>
              <a:ext cx="1297" cy="523"/>
            </a:xfrm>
            <a:prstGeom prst="rect">
              <a:avLst/>
            </a:prstGeom>
            <a:solidFill>
              <a:schemeClr val="bg1"/>
            </a:solidFill>
            <a:ln w="9525">
              <a:noFill/>
              <a:miter lim="800000"/>
              <a:headEnd/>
              <a:tailEnd/>
            </a:ln>
            <a:effectLst/>
          </p:spPr>
          <p:txBody>
            <a:bodyPr wrap="square">
              <a:spAutoFit/>
            </a:bodyPr>
            <a:lstStyle/>
            <a:p>
              <a:r>
                <a:rPr lang="en-US" sz="2400" dirty="0">
                  <a:latin typeface="Arial Narrow" pitchFamily="34" charset="0"/>
                </a:rPr>
                <a:t>Disconnects the </a:t>
              </a:r>
            </a:p>
            <a:p>
              <a:r>
                <a:rPr lang="en-US" sz="2400" dirty="0">
                  <a:latin typeface="Arial Narrow" pitchFamily="34" charset="0"/>
                </a:rPr>
                <a:t>client </a:t>
              </a:r>
            </a:p>
          </p:txBody>
        </p:sp>
      </p:grpSp>
      <p:grpSp>
        <p:nvGrpSpPr>
          <p:cNvPr id="4" name="Group 9"/>
          <p:cNvGrpSpPr>
            <a:grpSpLocks/>
          </p:cNvGrpSpPr>
          <p:nvPr/>
        </p:nvGrpSpPr>
        <p:grpSpPr bwMode="auto">
          <a:xfrm>
            <a:off x="1752600" y="2695575"/>
            <a:ext cx="2220913" cy="2111375"/>
            <a:chOff x="1104" y="1698"/>
            <a:chExt cx="1399" cy="1330"/>
          </a:xfrm>
        </p:grpSpPr>
        <p:cxnSp>
          <p:nvCxnSpPr>
            <p:cNvPr id="503818" name="AutoShape 10"/>
            <p:cNvCxnSpPr>
              <a:cxnSpLocks noChangeShapeType="1"/>
            </p:cNvCxnSpPr>
            <p:nvPr/>
          </p:nvCxnSpPr>
          <p:spPr bwMode="auto">
            <a:xfrm rot="10800000">
              <a:off x="1104" y="1698"/>
              <a:ext cx="1342" cy="1330"/>
            </a:xfrm>
            <a:prstGeom prst="bentConnector3">
              <a:avLst>
                <a:gd name="adj1" fmla="val 80477"/>
              </a:avLst>
            </a:prstGeom>
            <a:noFill/>
            <a:ln w="38100">
              <a:solidFill>
                <a:schemeClr val="tx1"/>
              </a:solidFill>
              <a:miter lim="800000"/>
              <a:headEnd type="triangle" w="med" len="med"/>
              <a:tailEnd type="triangle" w="med" len="med"/>
            </a:ln>
            <a:effectLst/>
          </p:spPr>
        </p:cxnSp>
        <p:sp>
          <p:nvSpPr>
            <p:cNvPr id="503819" name="Text Box 11"/>
            <p:cNvSpPr txBox="1">
              <a:spLocks noChangeArrowheads="1"/>
            </p:cNvSpPr>
            <p:nvPr/>
          </p:nvSpPr>
          <p:spPr bwMode="auto">
            <a:xfrm>
              <a:off x="1440" y="2496"/>
              <a:ext cx="1063" cy="523"/>
            </a:xfrm>
            <a:prstGeom prst="rect">
              <a:avLst/>
            </a:prstGeom>
            <a:noFill/>
            <a:ln w="9525">
              <a:noFill/>
              <a:miter lim="800000"/>
              <a:headEnd/>
              <a:tailEnd/>
            </a:ln>
            <a:effectLst/>
          </p:spPr>
          <p:txBody>
            <a:bodyPr wrap="none">
              <a:spAutoFit/>
            </a:bodyPr>
            <a:lstStyle/>
            <a:p>
              <a:r>
                <a:rPr lang="en-US" sz="2400" dirty="0">
                  <a:latin typeface="Arial Narrow" pitchFamily="34" charset="0"/>
                </a:rPr>
                <a:t>Re-transmits </a:t>
              </a:r>
            </a:p>
            <a:p>
              <a:r>
                <a:rPr lang="en-US" sz="2400" dirty="0">
                  <a:latin typeface="Arial Narrow" pitchFamily="34" charset="0"/>
                </a:rPr>
                <a:t>it to server</a:t>
              </a:r>
            </a:p>
          </p:txBody>
        </p:sp>
      </p:grpSp>
      <p:grpSp>
        <p:nvGrpSpPr>
          <p:cNvPr id="5" name="Group 12"/>
          <p:cNvGrpSpPr>
            <a:grpSpLocks/>
          </p:cNvGrpSpPr>
          <p:nvPr/>
        </p:nvGrpSpPr>
        <p:grpSpPr bwMode="auto">
          <a:xfrm>
            <a:off x="1752600" y="2133599"/>
            <a:ext cx="6945313" cy="846138"/>
            <a:chOff x="1104" y="1339"/>
            <a:chExt cx="4375" cy="533"/>
          </a:xfrm>
        </p:grpSpPr>
        <p:cxnSp>
          <p:nvCxnSpPr>
            <p:cNvPr id="503821" name="AutoShape 13"/>
            <p:cNvCxnSpPr>
              <a:cxnSpLocks noChangeShapeType="1"/>
              <a:stCxn id="503824" idx="3"/>
              <a:endCxn id="503827" idx="0"/>
            </p:cNvCxnSpPr>
            <p:nvPr/>
          </p:nvCxnSpPr>
          <p:spPr bwMode="auto">
            <a:xfrm>
              <a:off x="1104" y="1698"/>
              <a:ext cx="3600" cy="174"/>
            </a:xfrm>
            <a:prstGeom prst="bentConnector3">
              <a:avLst>
                <a:gd name="adj1" fmla="val 50000"/>
              </a:avLst>
            </a:prstGeom>
            <a:noFill/>
            <a:ln w="38100">
              <a:solidFill>
                <a:schemeClr val="tx1"/>
              </a:solidFill>
              <a:miter lim="800000"/>
              <a:headEnd type="triangle" w="med" len="med"/>
              <a:tailEnd type="triangle" w="med" len="med"/>
            </a:ln>
            <a:effectLst/>
          </p:spPr>
        </p:cxnSp>
        <p:sp>
          <p:nvSpPr>
            <p:cNvPr id="503822" name="Text Box 14"/>
            <p:cNvSpPr txBox="1">
              <a:spLocks noChangeArrowheads="1"/>
            </p:cNvSpPr>
            <p:nvPr/>
          </p:nvSpPr>
          <p:spPr bwMode="auto">
            <a:xfrm>
              <a:off x="1536" y="1339"/>
              <a:ext cx="3943" cy="523"/>
            </a:xfrm>
            <a:prstGeom prst="rect">
              <a:avLst/>
            </a:prstGeom>
            <a:noFill/>
            <a:ln w="9525">
              <a:noFill/>
              <a:miter lim="800000"/>
              <a:headEnd/>
              <a:tailEnd/>
            </a:ln>
            <a:effectLst/>
          </p:spPr>
          <p:txBody>
            <a:bodyPr wrap="none">
              <a:spAutoFit/>
            </a:bodyPr>
            <a:lstStyle/>
            <a:p>
              <a:r>
                <a:rPr lang="en-US" sz="2400" dirty="0">
                  <a:latin typeface="Arial Narrow" pitchFamily="34" charset="0"/>
                </a:rPr>
                <a:t>Provides Login details                                                   </a:t>
              </a:r>
            </a:p>
            <a:p>
              <a:r>
                <a:rPr lang="en-US" sz="2400" dirty="0">
                  <a:latin typeface="Arial Narrow" pitchFamily="34" charset="0"/>
                </a:rPr>
                <a:t>                                    &amp; then only access is granted</a:t>
              </a:r>
            </a:p>
          </p:txBody>
        </p:sp>
      </p:grpSp>
      <p:grpSp>
        <p:nvGrpSpPr>
          <p:cNvPr id="6" name="Group 15"/>
          <p:cNvGrpSpPr>
            <a:grpSpLocks/>
          </p:cNvGrpSpPr>
          <p:nvPr/>
        </p:nvGrpSpPr>
        <p:grpSpPr bwMode="auto">
          <a:xfrm>
            <a:off x="762000" y="1981201"/>
            <a:ext cx="1004888" cy="1909763"/>
            <a:chOff x="480" y="1248"/>
            <a:chExt cx="633" cy="1203"/>
          </a:xfrm>
        </p:grpSpPr>
        <p:sp>
          <p:nvSpPr>
            <p:cNvPr id="503824" name="server"/>
            <p:cNvSpPr>
              <a:spLocks noEditPoints="1" noChangeArrowheads="1"/>
            </p:cNvSpPr>
            <p:nvPr/>
          </p:nvSpPr>
          <p:spPr bwMode="auto">
            <a:xfrm>
              <a:off x="480" y="1248"/>
              <a:ext cx="624" cy="9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61 w 21600"/>
                <a:gd name="T17" fmla="*/ 22454 h 21600"/>
                <a:gd name="T18" fmla="*/ 21069 w 21600"/>
                <a:gd name="T19" fmla="*/ 28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0"/>
                  </a:moveTo>
                  <a:lnTo>
                    <a:pt x="21600" y="0"/>
                  </a:lnTo>
                  <a:lnTo>
                    <a:pt x="21600" y="21600"/>
                  </a:lnTo>
                  <a:lnTo>
                    <a:pt x="0" y="21600"/>
                  </a:lnTo>
                  <a:lnTo>
                    <a:pt x="0" y="0"/>
                  </a:lnTo>
                  <a:close/>
                </a:path>
                <a:path w="21600" h="21600" extrusionOk="0">
                  <a:moveTo>
                    <a:pt x="1662" y="1709"/>
                  </a:moveTo>
                  <a:lnTo>
                    <a:pt x="9046" y="1709"/>
                  </a:lnTo>
                  <a:lnTo>
                    <a:pt x="9046" y="2331"/>
                  </a:lnTo>
                  <a:lnTo>
                    <a:pt x="1662" y="2331"/>
                  </a:lnTo>
                  <a:lnTo>
                    <a:pt x="1662" y="1709"/>
                  </a:lnTo>
                  <a:moveTo>
                    <a:pt x="0" y="4351"/>
                  </a:moveTo>
                  <a:lnTo>
                    <a:pt x="10892" y="4351"/>
                  </a:lnTo>
                  <a:lnTo>
                    <a:pt x="10892" y="14141"/>
                  </a:lnTo>
                  <a:lnTo>
                    <a:pt x="21600" y="14141"/>
                  </a:lnTo>
                  <a:moveTo>
                    <a:pt x="11631" y="1243"/>
                  </a:moveTo>
                  <a:lnTo>
                    <a:pt x="20492" y="1243"/>
                  </a:lnTo>
                  <a:lnTo>
                    <a:pt x="20492" y="1554"/>
                  </a:lnTo>
                  <a:lnTo>
                    <a:pt x="11631" y="1554"/>
                  </a:lnTo>
                  <a:lnTo>
                    <a:pt x="11631" y="1243"/>
                  </a:lnTo>
                  <a:moveTo>
                    <a:pt x="11631" y="3263"/>
                  </a:moveTo>
                  <a:lnTo>
                    <a:pt x="20492" y="3263"/>
                  </a:lnTo>
                  <a:lnTo>
                    <a:pt x="20492" y="3574"/>
                  </a:lnTo>
                  <a:lnTo>
                    <a:pt x="11631" y="3574"/>
                  </a:lnTo>
                  <a:lnTo>
                    <a:pt x="11631" y="3263"/>
                  </a:lnTo>
                  <a:moveTo>
                    <a:pt x="11631" y="6060"/>
                  </a:moveTo>
                  <a:lnTo>
                    <a:pt x="20492" y="6060"/>
                  </a:lnTo>
                  <a:lnTo>
                    <a:pt x="20492" y="6371"/>
                  </a:lnTo>
                  <a:lnTo>
                    <a:pt x="11631" y="6371"/>
                  </a:lnTo>
                  <a:lnTo>
                    <a:pt x="11631" y="6060"/>
                  </a:lnTo>
                  <a:moveTo>
                    <a:pt x="11631" y="8081"/>
                  </a:moveTo>
                  <a:lnTo>
                    <a:pt x="20308" y="8081"/>
                  </a:lnTo>
                  <a:lnTo>
                    <a:pt x="20308" y="8391"/>
                  </a:lnTo>
                  <a:lnTo>
                    <a:pt x="11631" y="8391"/>
                  </a:lnTo>
                  <a:lnTo>
                    <a:pt x="11631" y="8081"/>
                  </a:lnTo>
                  <a:moveTo>
                    <a:pt x="11631" y="4196"/>
                  </a:moveTo>
                  <a:lnTo>
                    <a:pt x="12369" y="4196"/>
                  </a:lnTo>
                  <a:lnTo>
                    <a:pt x="12369" y="4817"/>
                  </a:lnTo>
                  <a:lnTo>
                    <a:pt x="11631" y="4817"/>
                  </a:lnTo>
                  <a:lnTo>
                    <a:pt x="11631" y="4196"/>
                  </a:lnTo>
                  <a:moveTo>
                    <a:pt x="14400" y="4196"/>
                  </a:moveTo>
                  <a:lnTo>
                    <a:pt x="15138" y="4196"/>
                  </a:lnTo>
                  <a:lnTo>
                    <a:pt x="15138" y="4817"/>
                  </a:lnTo>
                  <a:lnTo>
                    <a:pt x="14400" y="4817"/>
                  </a:lnTo>
                  <a:lnTo>
                    <a:pt x="14400" y="4196"/>
                  </a:lnTo>
                  <a:moveTo>
                    <a:pt x="16985" y="4196"/>
                  </a:moveTo>
                  <a:lnTo>
                    <a:pt x="17723" y="4196"/>
                  </a:lnTo>
                  <a:lnTo>
                    <a:pt x="17723" y="4817"/>
                  </a:lnTo>
                  <a:lnTo>
                    <a:pt x="16985" y="4817"/>
                  </a:lnTo>
                  <a:lnTo>
                    <a:pt x="16985" y="4196"/>
                  </a:lnTo>
                  <a:moveTo>
                    <a:pt x="19754" y="4196"/>
                  </a:moveTo>
                  <a:lnTo>
                    <a:pt x="20492" y="4196"/>
                  </a:lnTo>
                  <a:lnTo>
                    <a:pt x="20492" y="4817"/>
                  </a:lnTo>
                  <a:lnTo>
                    <a:pt x="19754" y="4817"/>
                  </a:lnTo>
                  <a:lnTo>
                    <a:pt x="19754" y="4196"/>
                  </a:lnTo>
                  <a:moveTo>
                    <a:pt x="11631" y="9635"/>
                  </a:moveTo>
                  <a:lnTo>
                    <a:pt x="12369" y="9635"/>
                  </a:lnTo>
                  <a:lnTo>
                    <a:pt x="12369" y="10256"/>
                  </a:lnTo>
                  <a:lnTo>
                    <a:pt x="11631" y="10256"/>
                  </a:lnTo>
                  <a:lnTo>
                    <a:pt x="11631" y="9635"/>
                  </a:lnTo>
                  <a:moveTo>
                    <a:pt x="14400" y="9635"/>
                  </a:moveTo>
                  <a:lnTo>
                    <a:pt x="15138" y="9635"/>
                  </a:lnTo>
                  <a:lnTo>
                    <a:pt x="15138" y="10256"/>
                  </a:lnTo>
                  <a:lnTo>
                    <a:pt x="14400" y="10256"/>
                  </a:lnTo>
                  <a:lnTo>
                    <a:pt x="14400" y="9635"/>
                  </a:lnTo>
                  <a:moveTo>
                    <a:pt x="16985" y="9635"/>
                  </a:moveTo>
                  <a:lnTo>
                    <a:pt x="17723" y="9635"/>
                  </a:lnTo>
                  <a:lnTo>
                    <a:pt x="17723" y="10256"/>
                  </a:lnTo>
                  <a:lnTo>
                    <a:pt x="16985" y="10256"/>
                  </a:lnTo>
                  <a:lnTo>
                    <a:pt x="16985" y="9635"/>
                  </a:lnTo>
                  <a:moveTo>
                    <a:pt x="19754" y="9635"/>
                  </a:moveTo>
                  <a:lnTo>
                    <a:pt x="20492" y="9635"/>
                  </a:lnTo>
                  <a:lnTo>
                    <a:pt x="20492" y="10256"/>
                  </a:lnTo>
                  <a:lnTo>
                    <a:pt x="19754" y="10256"/>
                  </a:lnTo>
                  <a:lnTo>
                    <a:pt x="19754" y="9635"/>
                  </a:lnTo>
                  <a:moveTo>
                    <a:pt x="10892" y="14141"/>
                  </a:moveTo>
                  <a:lnTo>
                    <a:pt x="10892" y="15384"/>
                  </a:lnTo>
                  <a:lnTo>
                    <a:pt x="10892" y="20046"/>
                  </a:lnTo>
                  <a:lnTo>
                    <a:pt x="10892" y="21600"/>
                  </a:lnTo>
                  <a:lnTo>
                    <a:pt x="10892" y="14141"/>
                  </a:lnTo>
                  <a:moveTo>
                    <a:pt x="10892" y="4351"/>
                  </a:moveTo>
                  <a:lnTo>
                    <a:pt x="10892" y="3574"/>
                  </a:lnTo>
                  <a:lnTo>
                    <a:pt x="10892" y="932"/>
                  </a:lnTo>
                  <a:lnTo>
                    <a:pt x="10892" y="0"/>
                  </a:lnTo>
                  <a:lnTo>
                    <a:pt x="10892" y="4351"/>
                  </a:lnTo>
                </a:path>
              </a:pathLst>
            </a:custGeom>
            <a:gradFill rotWithShape="0">
              <a:gsLst>
                <a:gs pos="0">
                  <a:schemeClr val="bg1"/>
                </a:gs>
                <a:gs pos="50000">
                  <a:srgbClr val="00FF00"/>
                </a:gs>
                <a:gs pos="100000">
                  <a:schemeClr val="bg1"/>
                </a:gs>
              </a:gsLst>
              <a:lin ang="18900000" scaled="1"/>
            </a:gradFill>
            <a:ln w="9525">
              <a:solidFill>
                <a:schemeClr val="tx1"/>
              </a:solidFill>
              <a:miter lim="800000"/>
              <a:headEnd/>
              <a:tailEnd/>
            </a:ln>
          </p:spPr>
          <p:txBody>
            <a:bodyPr/>
            <a:lstStyle/>
            <a:p>
              <a:endParaRPr lang="en-US" sz="2400">
                <a:latin typeface="Arial Narrow" pitchFamily="34" charset="0"/>
              </a:endParaRPr>
            </a:p>
          </p:txBody>
        </p:sp>
        <p:sp>
          <p:nvSpPr>
            <p:cNvPr id="503825" name="Text Box 17"/>
            <p:cNvSpPr txBox="1">
              <a:spLocks noChangeArrowheads="1"/>
            </p:cNvSpPr>
            <p:nvPr/>
          </p:nvSpPr>
          <p:spPr bwMode="auto">
            <a:xfrm>
              <a:off x="528" y="2160"/>
              <a:ext cx="585" cy="291"/>
            </a:xfrm>
            <a:prstGeom prst="rect">
              <a:avLst/>
            </a:prstGeom>
            <a:noFill/>
            <a:ln w="9525">
              <a:noFill/>
              <a:miter lim="800000"/>
              <a:headEnd/>
              <a:tailEnd/>
            </a:ln>
            <a:effectLst/>
          </p:spPr>
          <p:txBody>
            <a:bodyPr wrap="none">
              <a:spAutoFit/>
            </a:bodyPr>
            <a:lstStyle/>
            <a:p>
              <a:r>
                <a:rPr lang="en-US" sz="2400" dirty="0">
                  <a:latin typeface="Arial Narrow" pitchFamily="34" charset="0"/>
                </a:rPr>
                <a:t>Server</a:t>
              </a:r>
            </a:p>
          </p:txBody>
        </p:sp>
      </p:grpSp>
      <p:grpSp>
        <p:nvGrpSpPr>
          <p:cNvPr id="7" name="Group 18"/>
          <p:cNvGrpSpPr>
            <a:grpSpLocks/>
          </p:cNvGrpSpPr>
          <p:nvPr/>
        </p:nvGrpSpPr>
        <p:grpSpPr bwMode="auto">
          <a:xfrm>
            <a:off x="7467600" y="2438401"/>
            <a:ext cx="1219200" cy="1573213"/>
            <a:chOff x="4704" y="1536"/>
            <a:chExt cx="768" cy="991"/>
          </a:xfrm>
        </p:grpSpPr>
        <p:sp>
          <p:nvSpPr>
            <p:cNvPr id="503827" name="computr3"/>
            <p:cNvSpPr>
              <a:spLocks noEditPoints="1" noChangeArrowheads="1"/>
            </p:cNvSpPr>
            <p:nvPr/>
          </p:nvSpPr>
          <p:spPr bwMode="auto">
            <a:xfrm>
              <a:off x="4704" y="1536"/>
              <a:ext cx="768" cy="672"/>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gradFill rotWithShape="0">
              <a:gsLst>
                <a:gs pos="0">
                  <a:schemeClr val="bg1"/>
                </a:gs>
                <a:gs pos="50000">
                  <a:srgbClr val="FFFF00"/>
                </a:gs>
                <a:gs pos="100000">
                  <a:schemeClr val="bg1"/>
                </a:gs>
              </a:gsLst>
              <a:lin ang="2700000" scaled="1"/>
            </a:gradFill>
            <a:ln w="9525">
              <a:solidFill>
                <a:schemeClr val="tx1"/>
              </a:solidFill>
              <a:miter lim="800000"/>
              <a:headEnd/>
              <a:tailEnd/>
            </a:ln>
          </p:spPr>
          <p:txBody>
            <a:bodyPr/>
            <a:lstStyle/>
            <a:p>
              <a:endParaRPr lang="en-US" sz="2400">
                <a:latin typeface="Arial Narrow" pitchFamily="34" charset="0"/>
              </a:endParaRPr>
            </a:p>
          </p:txBody>
        </p:sp>
        <p:sp>
          <p:nvSpPr>
            <p:cNvPr id="503828" name="Text Box 20"/>
            <p:cNvSpPr txBox="1">
              <a:spLocks noChangeArrowheads="1"/>
            </p:cNvSpPr>
            <p:nvPr/>
          </p:nvSpPr>
          <p:spPr bwMode="auto">
            <a:xfrm>
              <a:off x="4896" y="2236"/>
              <a:ext cx="524" cy="291"/>
            </a:xfrm>
            <a:prstGeom prst="rect">
              <a:avLst/>
            </a:prstGeom>
            <a:noFill/>
            <a:ln w="9525">
              <a:solidFill>
                <a:schemeClr val="bg1"/>
              </a:solidFill>
              <a:miter lim="800000"/>
              <a:headEnd/>
              <a:tailEnd/>
            </a:ln>
            <a:effectLst/>
          </p:spPr>
          <p:txBody>
            <a:bodyPr wrap="none">
              <a:spAutoFit/>
            </a:bodyPr>
            <a:lstStyle/>
            <a:p>
              <a:r>
                <a:rPr lang="en-US" sz="2400">
                  <a:latin typeface="Arial Narrow" pitchFamily="34" charset="0"/>
                </a:rPr>
                <a:t>Client</a:t>
              </a:r>
            </a:p>
          </p:txBody>
        </p:sp>
      </p:grpSp>
      <p:grpSp>
        <p:nvGrpSpPr>
          <p:cNvPr id="8" name="Group 21"/>
          <p:cNvGrpSpPr>
            <a:grpSpLocks/>
          </p:cNvGrpSpPr>
          <p:nvPr/>
        </p:nvGrpSpPr>
        <p:grpSpPr bwMode="auto">
          <a:xfrm>
            <a:off x="3657600" y="4191001"/>
            <a:ext cx="1209675" cy="1604963"/>
            <a:chOff x="2304" y="2640"/>
            <a:chExt cx="762" cy="1011"/>
          </a:xfrm>
        </p:grpSpPr>
        <p:sp>
          <p:nvSpPr>
            <p:cNvPr id="503830" name="computr2"/>
            <p:cNvSpPr>
              <a:spLocks noEditPoints="1" noChangeArrowheads="1"/>
            </p:cNvSpPr>
            <p:nvPr/>
          </p:nvSpPr>
          <p:spPr bwMode="auto">
            <a:xfrm>
              <a:off x="2304" y="2640"/>
              <a:ext cx="720" cy="720"/>
            </a:xfrm>
            <a:custGeom>
              <a:avLst/>
              <a:gdLst>
                <a:gd name="T0" fmla="*/ 10800 w 21600"/>
                <a:gd name="T1" fmla="*/ 0 h 21600"/>
                <a:gd name="T2" fmla="*/ 10800 w 21600"/>
                <a:gd name="T3" fmla="*/ 21600 h 21600"/>
                <a:gd name="T4" fmla="*/ 17326 w 21600"/>
                <a:gd name="T5" fmla="*/ 0 h 21600"/>
                <a:gd name="T6" fmla="*/ 4274 w 21600"/>
                <a:gd name="T7" fmla="*/ 0 h 21600"/>
                <a:gd name="T8" fmla="*/ 4274 w 21600"/>
                <a:gd name="T9" fmla="*/ 11631 h 21600"/>
                <a:gd name="T10" fmla="*/ 17326 w 21600"/>
                <a:gd name="T11" fmla="*/ 11631 h 21600"/>
                <a:gd name="T12" fmla="*/ 4274 w 21600"/>
                <a:gd name="T13" fmla="*/ 5816 h 21600"/>
                <a:gd name="T14" fmla="*/ 17326 w 21600"/>
                <a:gd name="T15" fmla="*/ 5816 h 21600"/>
                <a:gd name="T16" fmla="*/ 18828 w 21600"/>
                <a:gd name="T17" fmla="*/ 15785 h 21600"/>
                <a:gd name="T18" fmla="*/ 2772 w 21600"/>
                <a:gd name="T19" fmla="*/ 15785 h 21600"/>
                <a:gd name="T20" fmla="*/ 6194 w 21600"/>
                <a:gd name="T21" fmla="*/ 1913 h 21600"/>
                <a:gd name="T22" fmla="*/ 15565 w 21600"/>
                <a:gd name="T23" fmla="*/ 974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gradFill rotWithShape="0">
              <a:gsLst>
                <a:gs pos="0">
                  <a:schemeClr val="bg1"/>
                </a:gs>
                <a:gs pos="50000">
                  <a:srgbClr val="FF0000"/>
                </a:gs>
                <a:gs pos="100000">
                  <a:schemeClr val="bg1"/>
                </a:gs>
              </a:gsLst>
              <a:lin ang="2700000" scaled="1"/>
            </a:gradFill>
            <a:ln w="9525">
              <a:solidFill>
                <a:schemeClr val="tx1"/>
              </a:solidFill>
              <a:miter lim="800000"/>
              <a:headEnd/>
              <a:tailEnd/>
            </a:ln>
          </p:spPr>
          <p:txBody>
            <a:bodyPr/>
            <a:lstStyle/>
            <a:p>
              <a:endParaRPr lang="en-US" sz="2400">
                <a:latin typeface="Arial Narrow" pitchFamily="34" charset="0"/>
              </a:endParaRPr>
            </a:p>
          </p:txBody>
        </p:sp>
        <p:sp>
          <p:nvSpPr>
            <p:cNvPr id="503831" name="Text Box 23"/>
            <p:cNvSpPr txBox="1">
              <a:spLocks noChangeArrowheads="1"/>
            </p:cNvSpPr>
            <p:nvPr/>
          </p:nvSpPr>
          <p:spPr bwMode="auto">
            <a:xfrm>
              <a:off x="2400" y="3360"/>
              <a:ext cx="666" cy="291"/>
            </a:xfrm>
            <a:prstGeom prst="rect">
              <a:avLst/>
            </a:prstGeom>
            <a:noFill/>
            <a:ln w="9525">
              <a:solidFill>
                <a:schemeClr val="bg1"/>
              </a:solidFill>
              <a:miter lim="800000"/>
              <a:headEnd/>
              <a:tailEnd/>
            </a:ln>
            <a:effectLst/>
          </p:spPr>
          <p:txBody>
            <a:bodyPr wrap="none">
              <a:spAutoFit/>
            </a:bodyPr>
            <a:lstStyle/>
            <a:p>
              <a:r>
                <a:rPr lang="en-US" sz="2400" dirty="0">
                  <a:latin typeface="Arial Narrow" pitchFamily="34" charset="0"/>
                </a:rPr>
                <a:t>Intruder</a:t>
              </a:r>
            </a:p>
          </p:txBody>
        </p:sp>
      </p:grpSp>
      <p:grpSp>
        <p:nvGrpSpPr>
          <p:cNvPr id="9" name="Group 24"/>
          <p:cNvGrpSpPr>
            <a:grpSpLocks/>
          </p:cNvGrpSpPr>
          <p:nvPr/>
        </p:nvGrpSpPr>
        <p:grpSpPr bwMode="auto">
          <a:xfrm>
            <a:off x="1752600" y="2667000"/>
            <a:ext cx="2130425" cy="2397125"/>
            <a:chOff x="1104" y="1698"/>
            <a:chExt cx="1342" cy="1510"/>
          </a:xfrm>
          <a:noFill/>
        </p:grpSpPr>
        <p:cxnSp>
          <p:nvCxnSpPr>
            <p:cNvPr id="503833" name="AutoShape 25"/>
            <p:cNvCxnSpPr>
              <a:cxnSpLocks noChangeShapeType="1"/>
            </p:cNvCxnSpPr>
            <p:nvPr/>
          </p:nvCxnSpPr>
          <p:spPr bwMode="auto">
            <a:xfrm rot="10800000">
              <a:off x="1104" y="1698"/>
              <a:ext cx="1342" cy="1330"/>
            </a:xfrm>
            <a:prstGeom prst="bentConnector3">
              <a:avLst>
                <a:gd name="adj1" fmla="val 80477"/>
              </a:avLst>
            </a:prstGeom>
            <a:grpFill/>
            <a:ln w="38100">
              <a:solidFill>
                <a:schemeClr val="tx1"/>
              </a:solidFill>
              <a:miter lim="800000"/>
              <a:headEnd type="triangle" w="med" len="med"/>
              <a:tailEnd type="triangle" w="med" len="med"/>
            </a:ln>
            <a:effectLst/>
          </p:spPr>
        </p:cxnSp>
        <p:sp>
          <p:nvSpPr>
            <p:cNvPr id="503834" name="Text Box 26"/>
            <p:cNvSpPr txBox="1">
              <a:spLocks noChangeArrowheads="1"/>
            </p:cNvSpPr>
            <p:nvPr/>
          </p:nvSpPr>
          <p:spPr bwMode="auto">
            <a:xfrm>
              <a:off x="1460" y="2452"/>
              <a:ext cx="940" cy="756"/>
            </a:xfrm>
            <a:prstGeom prst="rect">
              <a:avLst/>
            </a:prstGeom>
            <a:solidFill>
              <a:schemeClr val="bg1"/>
            </a:solidFill>
            <a:ln w="9525">
              <a:solidFill>
                <a:schemeClr val="bg1"/>
              </a:solidFill>
              <a:miter lim="800000"/>
              <a:headEnd/>
              <a:tailEnd/>
            </a:ln>
            <a:effectLst/>
          </p:spPr>
          <p:txBody>
            <a:bodyPr wrap="square">
              <a:spAutoFit/>
            </a:bodyPr>
            <a:lstStyle/>
            <a:p>
              <a:r>
                <a:rPr lang="en-US" sz="2400" dirty="0">
                  <a:latin typeface="Arial Narrow" pitchFamily="34" charset="0"/>
                </a:rPr>
                <a:t>Once access </a:t>
              </a:r>
            </a:p>
            <a:p>
              <a:r>
                <a:rPr lang="en-US" sz="2400" dirty="0">
                  <a:latin typeface="Arial Narrow" pitchFamily="34" charset="0"/>
                </a:rPr>
                <a:t>is granted </a:t>
              </a:r>
            </a:p>
          </p:txBody>
        </p:sp>
      </p:grpSp>
      <p:sp>
        <p:nvSpPr>
          <p:cNvPr id="503835" name="Text Box 27"/>
          <p:cNvSpPr txBox="1">
            <a:spLocks noChangeArrowheads="1"/>
          </p:cNvSpPr>
          <p:nvPr/>
        </p:nvSpPr>
        <p:spPr bwMode="auto">
          <a:xfrm>
            <a:off x="5181600" y="4953000"/>
            <a:ext cx="3171061" cy="830997"/>
          </a:xfrm>
          <a:prstGeom prst="rect">
            <a:avLst/>
          </a:prstGeom>
          <a:noFill/>
          <a:ln w="9525">
            <a:solidFill>
              <a:schemeClr val="bg1"/>
            </a:solidFill>
            <a:miter lim="800000"/>
            <a:headEnd/>
            <a:tailEnd/>
          </a:ln>
          <a:effectLst/>
        </p:spPr>
        <p:txBody>
          <a:bodyPr wrap="none">
            <a:spAutoFit/>
          </a:bodyPr>
          <a:lstStyle/>
          <a:p>
            <a:r>
              <a:rPr lang="en-US" sz="2400" dirty="0">
                <a:latin typeface="Arial Narrow" pitchFamily="34" charset="0"/>
              </a:rPr>
              <a:t>…….   Continues the </a:t>
            </a:r>
          </a:p>
          <a:p>
            <a:r>
              <a:rPr lang="en-US" sz="2400" dirty="0">
                <a:latin typeface="Arial Narrow" pitchFamily="34" charset="0"/>
              </a:rPr>
              <a:t>session with all the Rights </a:t>
            </a:r>
          </a:p>
        </p:txBody>
      </p:sp>
      <p:sp>
        <p:nvSpPr>
          <p:cNvPr id="503836" name="Text Box 28"/>
          <p:cNvSpPr txBox="1">
            <a:spLocks noChangeArrowheads="1"/>
          </p:cNvSpPr>
          <p:nvPr/>
        </p:nvSpPr>
        <p:spPr bwMode="auto">
          <a:xfrm>
            <a:off x="2819400" y="5891213"/>
            <a:ext cx="2944011" cy="461665"/>
          </a:xfrm>
          <a:prstGeom prst="rect">
            <a:avLst/>
          </a:prstGeom>
          <a:noFill/>
          <a:ln w="9525">
            <a:solidFill>
              <a:schemeClr val="bg1"/>
            </a:solidFill>
            <a:miter lim="800000"/>
            <a:headEnd/>
            <a:tailEnd/>
          </a:ln>
          <a:effectLst/>
        </p:spPr>
        <p:txBody>
          <a:bodyPr wrap="none">
            <a:spAutoFit/>
          </a:bodyPr>
          <a:lstStyle/>
          <a:p>
            <a:r>
              <a:rPr lang="en-US" sz="2400" dirty="0">
                <a:latin typeface="Arial Narrow" pitchFamily="34" charset="0"/>
              </a:rPr>
              <a:t>Man in the Middle Attack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ox(i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03835"/>
                                        </p:tgtEl>
                                        <p:attrNameLst>
                                          <p:attrName>style.visibility</p:attrName>
                                        </p:attrNameLst>
                                      </p:cBhvr>
                                      <p:to>
                                        <p:strVal val="visible"/>
                                      </p:to>
                                    </p:set>
                                    <p:animEffect transition="in" filter="box(in)">
                                      <p:cBhvr>
                                        <p:cTn id="37" dur="500"/>
                                        <p:tgtEl>
                                          <p:spTgt spid="50383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03836"/>
                                        </p:tgtEl>
                                        <p:attrNameLst>
                                          <p:attrName>style.visibility</p:attrName>
                                        </p:attrNameLst>
                                      </p:cBhvr>
                                      <p:to>
                                        <p:strVal val="visible"/>
                                      </p:to>
                                    </p:set>
                                    <p:animEffect transition="in" filter="box(in)">
                                      <p:cBhvr>
                                        <p:cTn id="42" dur="500"/>
                                        <p:tgtEl>
                                          <p:spTgt spid="503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35" grpId="0" animBg="1" autoUpdateAnimBg="0"/>
      <p:bldP spid="50383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rmAutofit/>
          </a:bodyPr>
          <a:lstStyle/>
          <a:p>
            <a:pPr algn="l"/>
            <a:r>
              <a:rPr lang="en-US" sz="3200" b="1" u="sng" dirty="0" smtClean="0">
                <a:latin typeface="Arial Narrow" pitchFamily="34" charset="0"/>
              </a:rPr>
              <a:t>Phishing </a:t>
            </a:r>
          </a:p>
        </p:txBody>
      </p:sp>
      <p:pic>
        <p:nvPicPr>
          <p:cNvPr id="87044" name="Picture 3" descr="C:\Documents and Settings\adohare\Local Settings\Temporary Internet Files\Content.IE5\SVYBVLKG\criminal-minds-season-4-20090616104738982-000[1].jpg"/>
          <p:cNvPicPr>
            <a:picLocks noChangeAspect="1" noChangeArrowheads="1"/>
          </p:cNvPicPr>
          <p:nvPr/>
        </p:nvPicPr>
        <p:blipFill>
          <a:blip r:embed="rId2" cstate="print"/>
          <a:srcRect/>
          <a:stretch>
            <a:fillRect/>
          </a:stretch>
        </p:blipFill>
        <p:spPr bwMode="auto">
          <a:xfrm>
            <a:off x="762000" y="1447800"/>
            <a:ext cx="1362075" cy="1909763"/>
          </a:xfrm>
          <a:prstGeom prst="rect">
            <a:avLst/>
          </a:prstGeom>
          <a:noFill/>
          <a:ln w="9525">
            <a:noFill/>
            <a:miter lim="800000"/>
            <a:headEnd/>
            <a:tailEnd/>
          </a:ln>
        </p:spPr>
      </p:pic>
      <p:sp>
        <p:nvSpPr>
          <p:cNvPr id="10" name="Right Arrow 9"/>
          <p:cNvSpPr>
            <a:spLocks noChangeArrowheads="1"/>
          </p:cNvSpPr>
          <p:nvPr/>
        </p:nvSpPr>
        <p:spPr bwMode="auto">
          <a:xfrm>
            <a:off x="2286000" y="2209800"/>
            <a:ext cx="685800" cy="255588"/>
          </a:xfrm>
          <a:prstGeom prst="rightArrow">
            <a:avLst>
              <a:gd name="adj1" fmla="val 50000"/>
              <a:gd name="adj2" fmla="val 50087"/>
            </a:avLst>
          </a:prstGeom>
          <a:solidFill>
            <a:schemeClr val="bg1"/>
          </a:solidFill>
          <a:ln w="9525" algn="ctr">
            <a:solidFill>
              <a:schemeClr val="tx1"/>
            </a:solidFill>
            <a:round/>
            <a:headEnd/>
            <a:tailEnd/>
          </a:ln>
        </p:spPr>
        <p:txBody>
          <a:bodyPr/>
          <a:lstStyle/>
          <a:p>
            <a:endParaRPr lang="en-US">
              <a:latin typeface="Arial Narrow" pitchFamily="34" charset="0"/>
            </a:endParaRPr>
          </a:p>
        </p:txBody>
      </p:sp>
      <p:grpSp>
        <p:nvGrpSpPr>
          <p:cNvPr id="2" name="Group 12"/>
          <p:cNvGrpSpPr>
            <a:grpSpLocks/>
          </p:cNvGrpSpPr>
          <p:nvPr/>
        </p:nvGrpSpPr>
        <p:grpSpPr bwMode="auto">
          <a:xfrm>
            <a:off x="2514600" y="1752600"/>
            <a:ext cx="2438400" cy="1948934"/>
            <a:chOff x="2514600" y="1752600"/>
            <a:chExt cx="2438400" cy="1948934"/>
          </a:xfrm>
        </p:grpSpPr>
        <p:pic>
          <p:nvPicPr>
            <p:cNvPr id="87053" name="Picture 4" descr="C:\Documents and Settings\adohare\Local Settings\Temporary Internet Files\Content.IE5\RL8WX46L\E-mail[1].jpg"/>
            <p:cNvPicPr>
              <a:picLocks noChangeAspect="1" noChangeArrowheads="1"/>
            </p:cNvPicPr>
            <p:nvPr/>
          </p:nvPicPr>
          <p:blipFill>
            <a:blip r:embed="rId3" cstate="print"/>
            <a:srcRect/>
            <a:stretch>
              <a:fillRect/>
            </a:stretch>
          </p:blipFill>
          <p:spPr bwMode="auto">
            <a:xfrm>
              <a:off x="3124200" y="1752600"/>
              <a:ext cx="1123950" cy="1258824"/>
            </a:xfrm>
            <a:prstGeom prst="rect">
              <a:avLst/>
            </a:prstGeom>
            <a:noFill/>
            <a:ln w="9525">
              <a:noFill/>
              <a:miter lim="800000"/>
              <a:headEnd/>
              <a:tailEnd/>
            </a:ln>
          </p:spPr>
        </p:pic>
        <p:sp>
          <p:nvSpPr>
            <p:cNvPr id="87054" name="TextBox 11"/>
            <p:cNvSpPr txBox="1">
              <a:spLocks noChangeArrowheads="1"/>
            </p:cNvSpPr>
            <p:nvPr/>
          </p:nvSpPr>
          <p:spPr bwMode="auto">
            <a:xfrm>
              <a:off x="2514600" y="3055203"/>
              <a:ext cx="2438400" cy="646331"/>
            </a:xfrm>
            <a:prstGeom prst="rect">
              <a:avLst/>
            </a:prstGeom>
            <a:noFill/>
            <a:ln w="9525">
              <a:noFill/>
              <a:miter lim="800000"/>
              <a:headEnd/>
              <a:tailEnd/>
            </a:ln>
          </p:spPr>
          <p:txBody>
            <a:bodyPr>
              <a:spAutoFit/>
            </a:bodyPr>
            <a:lstStyle/>
            <a:p>
              <a:pPr algn="ctr"/>
              <a:r>
                <a:rPr lang="en-US">
                  <a:latin typeface="Arial Narrow" pitchFamily="34" charset="0"/>
                </a:rPr>
                <a:t>Sends millions</a:t>
              </a:r>
            </a:p>
            <a:p>
              <a:pPr algn="ctr"/>
              <a:r>
                <a:rPr lang="en-US">
                  <a:latin typeface="Arial Narrow" pitchFamily="34" charset="0"/>
                </a:rPr>
                <a:t>of  e-mails </a:t>
              </a:r>
            </a:p>
          </p:txBody>
        </p:sp>
      </p:grpSp>
      <p:sp>
        <p:nvSpPr>
          <p:cNvPr id="14" name="Right Arrow 13"/>
          <p:cNvSpPr>
            <a:spLocks noChangeArrowheads="1"/>
          </p:cNvSpPr>
          <p:nvPr/>
        </p:nvSpPr>
        <p:spPr bwMode="auto">
          <a:xfrm>
            <a:off x="4419600" y="2133600"/>
            <a:ext cx="685800" cy="255588"/>
          </a:xfrm>
          <a:prstGeom prst="rightArrow">
            <a:avLst>
              <a:gd name="adj1" fmla="val 50000"/>
              <a:gd name="adj2" fmla="val 50087"/>
            </a:avLst>
          </a:prstGeom>
          <a:solidFill>
            <a:schemeClr val="bg1"/>
          </a:solidFill>
          <a:ln w="9525" algn="ctr">
            <a:solidFill>
              <a:schemeClr val="tx1"/>
            </a:solidFill>
            <a:round/>
            <a:headEnd/>
            <a:tailEnd/>
          </a:ln>
        </p:spPr>
        <p:txBody>
          <a:bodyPr/>
          <a:lstStyle/>
          <a:p>
            <a:endParaRPr lang="en-US">
              <a:latin typeface="Arial Narrow" pitchFamily="34" charset="0"/>
            </a:endParaRPr>
          </a:p>
        </p:txBody>
      </p:sp>
      <p:grpSp>
        <p:nvGrpSpPr>
          <p:cNvPr id="3" name="Group 16"/>
          <p:cNvGrpSpPr>
            <a:grpSpLocks/>
          </p:cNvGrpSpPr>
          <p:nvPr/>
        </p:nvGrpSpPr>
        <p:grpSpPr bwMode="auto">
          <a:xfrm>
            <a:off x="5257800" y="1219200"/>
            <a:ext cx="2514641" cy="2122168"/>
            <a:chOff x="5257082" y="1219200"/>
            <a:chExt cx="2515318" cy="2121882"/>
          </a:xfrm>
        </p:grpSpPr>
        <p:pic>
          <p:nvPicPr>
            <p:cNvPr id="87051" name="Picture 5" descr="C:\Documents and Settings\adohare\Local Settings\Temporary Internet Files\Content.IE5\VUXLAUK8\YahooMailBeta-Minimalist-Before[1].png"/>
            <p:cNvPicPr>
              <a:picLocks noChangeAspect="1" noChangeArrowheads="1"/>
            </p:cNvPicPr>
            <p:nvPr/>
          </p:nvPicPr>
          <p:blipFill>
            <a:blip r:embed="rId4" cstate="print"/>
            <a:srcRect/>
            <a:stretch>
              <a:fillRect/>
            </a:stretch>
          </p:blipFill>
          <p:spPr bwMode="auto">
            <a:xfrm>
              <a:off x="5334000" y="1219200"/>
              <a:ext cx="2438400" cy="1769178"/>
            </a:xfrm>
            <a:prstGeom prst="rect">
              <a:avLst/>
            </a:prstGeom>
            <a:noFill/>
            <a:ln w="9525">
              <a:noFill/>
              <a:miter lim="800000"/>
              <a:headEnd/>
              <a:tailEnd/>
            </a:ln>
          </p:spPr>
        </p:pic>
        <p:sp>
          <p:nvSpPr>
            <p:cNvPr id="87052" name="TextBox 15"/>
            <p:cNvSpPr txBox="1">
              <a:spLocks noChangeArrowheads="1"/>
            </p:cNvSpPr>
            <p:nvPr/>
          </p:nvSpPr>
          <p:spPr bwMode="auto">
            <a:xfrm>
              <a:off x="5257082" y="2971800"/>
              <a:ext cx="1715996" cy="369282"/>
            </a:xfrm>
            <a:prstGeom prst="rect">
              <a:avLst/>
            </a:prstGeom>
            <a:noFill/>
            <a:ln w="9525">
              <a:noFill/>
              <a:miter lim="800000"/>
              <a:headEnd/>
              <a:tailEnd/>
            </a:ln>
          </p:spPr>
          <p:txBody>
            <a:bodyPr wrap="none">
              <a:spAutoFit/>
            </a:bodyPr>
            <a:lstStyle/>
            <a:p>
              <a:r>
                <a:rPr lang="en-US">
                  <a:latin typeface="Arial Narrow" pitchFamily="34" charset="0"/>
                </a:rPr>
                <a:t>Someone opens it</a:t>
              </a:r>
            </a:p>
          </p:txBody>
        </p:sp>
      </p:grpSp>
      <p:sp>
        <p:nvSpPr>
          <p:cNvPr id="18" name="Bent Arrow 17"/>
          <p:cNvSpPr/>
          <p:nvPr/>
        </p:nvSpPr>
        <p:spPr bwMode="auto">
          <a:xfrm rot="10800000">
            <a:off x="5891213" y="3856038"/>
            <a:ext cx="814387" cy="1401762"/>
          </a:xfrm>
          <a:prstGeom prst="bentArrow">
            <a:avLst/>
          </a:prstGeom>
          <a:solidFill>
            <a:schemeClr val="bg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Narrow" pitchFamily="34" charset="0"/>
            </a:endParaRPr>
          </a:p>
        </p:txBody>
      </p:sp>
      <p:sp>
        <p:nvSpPr>
          <p:cNvPr id="19" name="TextBox 18"/>
          <p:cNvSpPr txBox="1">
            <a:spLocks noChangeArrowheads="1"/>
          </p:cNvSpPr>
          <p:nvPr/>
        </p:nvSpPr>
        <p:spPr bwMode="auto">
          <a:xfrm>
            <a:off x="2209800" y="4495800"/>
            <a:ext cx="3505200" cy="1570038"/>
          </a:xfrm>
          <a:prstGeom prst="rect">
            <a:avLst/>
          </a:prstGeom>
          <a:noFill/>
          <a:ln w="9525">
            <a:noFill/>
            <a:miter lim="800000"/>
            <a:headEnd/>
            <a:tailEnd/>
          </a:ln>
        </p:spPr>
        <p:txBody>
          <a:bodyPr>
            <a:spAutoFit/>
          </a:bodyPr>
          <a:lstStyle/>
          <a:p>
            <a:pPr algn="ctr"/>
            <a:r>
              <a:rPr lang="en-US" sz="3200">
                <a:latin typeface="Arial Narrow" pitchFamily="34" charset="0"/>
              </a:rPr>
              <a:t>Invariably asked to click on a link</a:t>
            </a:r>
          </a:p>
          <a:p>
            <a:pPr algn="ctr"/>
            <a:r>
              <a:rPr lang="en-US" sz="3200">
                <a:latin typeface="Arial Narrow" pitchFamily="34" charset="0"/>
                <a:hlinkClick r:id="rId5"/>
              </a:rPr>
              <a:t>www.gooogle.com</a:t>
            </a:r>
            <a:r>
              <a:rPr lang="en-US" sz="3200">
                <a:latin typeface="Arial Narrow"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par>
                          <p:cTn id="8" fill="hold">
                            <p:stCondLst>
                              <p:cond delay="1000"/>
                            </p:stCondLst>
                            <p:childTnLst>
                              <p:par>
                                <p:cTn id="9" presetID="4" presetClass="entr" presetSubtype="16"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cTn>
                              </p:par>
                            </p:childTnLst>
                          </p:cTn>
                        </p:par>
                        <p:par>
                          <p:cTn id="12" fill="hold">
                            <p:stCondLst>
                              <p:cond delay="2000"/>
                            </p:stCondLst>
                            <p:childTnLst>
                              <p:par>
                                <p:cTn id="13" presetID="4" presetClass="entr" presetSubtype="16"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500"/>
                                        <p:tgtEl>
                                          <p:spTgt spid="14"/>
                                        </p:tgtEl>
                                      </p:cBhvr>
                                    </p:animEffect>
                                  </p:childTnLst>
                                </p:cTn>
                              </p:par>
                            </p:childTnLst>
                          </p:cTn>
                        </p:par>
                        <p:par>
                          <p:cTn id="16" fill="hold">
                            <p:stCondLst>
                              <p:cond delay="2500"/>
                            </p:stCondLst>
                            <p:childTnLst>
                              <p:par>
                                <p:cTn id="17" presetID="4" presetClass="entr" presetSubtype="16"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childTnLst>
                          </p:cTn>
                        </p:par>
                        <p:par>
                          <p:cTn id="20" fill="hold">
                            <p:stCondLst>
                              <p:cond delay="3500"/>
                            </p:stCondLst>
                            <p:childTnLst>
                              <p:par>
                                <p:cTn id="21" presetID="4" presetClass="entr" presetSubtype="16" fill="hold" nodeType="after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box(in)">
                                      <p:cBhvr>
                                        <p:cTn id="23" dur="500"/>
                                        <p:tgtEl>
                                          <p:spTgt spid="18"/>
                                        </p:tgtEl>
                                      </p:cBhvr>
                                    </p:animEffect>
                                  </p:childTnLst>
                                </p:cTn>
                              </p:par>
                            </p:childTnLst>
                          </p:cTn>
                        </p:par>
                        <p:par>
                          <p:cTn id="24" fill="hold">
                            <p:stCondLst>
                              <p:cond delay="4500"/>
                            </p:stCondLst>
                            <p:childTnLst>
                              <p:par>
                                <p:cTn id="25" presetID="4" presetClass="entr" presetSubtype="16" fill="hold" grpId="0" nodeType="after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09600" y="1219200"/>
            <a:ext cx="8458200" cy="5257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rPr>
              <a:t>Technological Revolution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rPr>
              <a:t>Potters Wheel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rPr>
              <a:t>Printing Press</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rPr>
              <a:t>Steam Engine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rPr>
              <a:t>They were all inventions for an intended purpose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rPr>
              <a:t>And remained so……………..</a:t>
            </a:r>
          </a:p>
          <a:p>
            <a:pPr marL="742950" marR="0" lvl="1" indent="-28575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dirty="0" smtClean="0">
              <a:ln>
                <a:noFill/>
              </a:ln>
              <a:solidFill>
                <a:schemeClr val="tx1"/>
              </a:solidFill>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rPr>
              <a:t>Computers / Internet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rPr>
              <a:t>Story of revolutions of purposes</a:t>
            </a:r>
          </a:p>
        </p:txBody>
      </p:sp>
      <p:sp>
        <p:nvSpPr>
          <p:cNvPr id="6" name="Rectangle 2"/>
          <p:cNvSpPr txBox="1">
            <a:spLocks noChangeArrowheads="1"/>
          </p:cNvSpPr>
          <p:nvPr/>
        </p:nvSpPr>
        <p:spPr>
          <a:xfrm>
            <a:off x="533400" y="381000"/>
            <a:ext cx="7772400"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sng" strike="noStrike" kern="1200" cap="none" spc="0" normalizeH="0" baseline="0" noProof="0" dirty="0" smtClean="0">
                <a:ln>
                  <a:noFill/>
                </a:ln>
                <a:solidFill>
                  <a:schemeClr val="tx1"/>
                </a:solidFill>
                <a:effectLst/>
                <a:uLnTx/>
                <a:uFillTx/>
                <a:latin typeface="Arial Narrow" pitchFamily="34" charset="0"/>
                <a:ea typeface="+mj-ea"/>
                <a:cs typeface="+mj-cs"/>
              </a:rPr>
              <a:t>We are living amidst a revolution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ox(in)">
                                      <p:cBhvr>
                                        <p:cTn id="11" dur="500"/>
                                        <p:tgtEl>
                                          <p:spTgt spid="2">
                                            <p:txEl>
                                              <p:pRg st="1" end="1"/>
                                            </p:txEl>
                                          </p:spTgt>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ox(in)">
                                      <p:cBhvr>
                                        <p:cTn id="15" dur="500"/>
                                        <p:tgtEl>
                                          <p:spTgt spid="2">
                                            <p:txEl>
                                              <p:pRg st="2" end="2"/>
                                            </p:txEl>
                                          </p:spTgt>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ox(in)">
                                      <p:cBhvr>
                                        <p:cTn id="19" dur="500"/>
                                        <p:tgtEl>
                                          <p:spTgt spid="2">
                                            <p:txEl>
                                              <p:pRg st="3" end="3"/>
                                            </p:txEl>
                                          </p:spTgt>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ox(in)">
                                      <p:cBhvr>
                                        <p:cTn id="23" dur="500"/>
                                        <p:tgtEl>
                                          <p:spTgt spid="2">
                                            <p:txEl>
                                              <p:pRg st="4" end="4"/>
                                            </p:txEl>
                                          </p:spTgt>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ox(in)">
                                      <p:cBhvr>
                                        <p:cTn id="27" dur="500"/>
                                        <p:tgtEl>
                                          <p:spTgt spid="2">
                                            <p:txEl>
                                              <p:pRg st="5" end="5"/>
                                            </p:txEl>
                                          </p:spTgt>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box(in)">
                                      <p:cBhvr>
                                        <p:cTn id="31" dur="500"/>
                                        <p:tgtEl>
                                          <p:spTgt spid="2">
                                            <p:txEl>
                                              <p:pRg st="7" end="7"/>
                                            </p:txEl>
                                          </p:spTgt>
                                        </p:tgtEl>
                                      </p:cBhvr>
                                    </p:animEffect>
                                  </p:childTnLst>
                                </p:cTn>
                              </p:par>
                            </p:childTnLst>
                          </p:cTn>
                        </p:par>
                        <p:par>
                          <p:cTn id="32" fill="hold">
                            <p:stCondLst>
                              <p:cond delay="3500"/>
                            </p:stCondLst>
                            <p:childTnLst>
                              <p:par>
                                <p:cTn id="33" presetID="4" presetClass="entr" presetSubtype="16" fill="hold" grpId="0" nodeType="after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box(in)">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2" descr="untitled.bmp"/>
          <p:cNvPicPr>
            <a:picLocks noChangeAspect="1"/>
          </p:cNvPicPr>
          <p:nvPr/>
        </p:nvPicPr>
        <p:blipFill>
          <a:blip r:embed="rId2" cstate="print"/>
          <a:srcRect/>
          <a:stretch>
            <a:fillRect/>
          </a:stretch>
        </p:blipFill>
        <p:spPr bwMode="auto">
          <a:xfrm>
            <a:off x="0" y="1119188"/>
            <a:ext cx="9144000" cy="5357812"/>
          </a:xfrm>
          <a:prstGeom prst="rect">
            <a:avLst/>
          </a:prstGeom>
          <a:noFill/>
          <a:ln w="9525">
            <a:noFill/>
            <a:miter lim="800000"/>
            <a:headEnd/>
            <a:tailEnd/>
          </a:ln>
        </p:spPr>
      </p:pic>
      <p:sp>
        <p:nvSpPr>
          <p:cNvPr id="4" name="Title 1"/>
          <p:cNvSpPr txBox="1">
            <a:spLocks/>
          </p:cNvSpPr>
          <p:nvPr/>
        </p:nvSpPr>
        <p:spPr>
          <a:xfrm>
            <a:off x="685800" y="304800"/>
            <a:ext cx="7772400" cy="1143000"/>
          </a:xfrm>
          <a:prstGeom prst="rect">
            <a:avLst/>
          </a:prstGeom>
        </p:spPr>
        <p:txBody>
          <a:bodyPr/>
          <a:lstStyle/>
          <a:p>
            <a:pPr eaLnBrk="0" hangingPunct="0">
              <a:defRPr/>
            </a:pPr>
            <a:r>
              <a:rPr lang="en-US" sz="3200" b="1" u="sng" kern="0" dirty="0">
                <a:latin typeface="+mj-lt"/>
                <a:ea typeface="+mj-ea"/>
                <a:cs typeface="+mj-cs"/>
              </a:rPr>
              <a:t>Phishing </a:t>
            </a:r>
          </a:p>
        </p:txBody>
      </p:sp>
      <p:sp>
        <p:nvSpPr>
          <p:cNvPr id="5" name="Oval 4"/>
          <p:cNvSpPr>
            <a:spLocks noChangeArrowheads="1"/>
          </p:cNvSpPr>
          <p:nvPr/>
        </p:nvSpPr>
        <p:spPr bwMode="auto">
          <a:xfrm>
            <a:off x="533400" y="914400"/>
            <a:ext cx="4724400" cy="1066800"/>
          </a:xfrm>
          <a:prstGeom prst="ellipse">
            <a:avLst/>
          </a:prstGeom>
          <a:noFill/>
          <a:ln w="57150" algn="ctr">
            <a:solidFill>
              <a:srgbClr val="FF0000"/>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304800"/>
            <a:ext cx="7772400" cy="1143000"/>
          </a:xfrm>
          <a:prstGeom prst="rect">
            <a:avLst/>
          </a:prstGeom>
        </p:spPr>
        <p:txBody>
          <a:bodyPr/>
          <a:lstStyle/>
          <a:p>
            <a:pPr eaLnBrk="0" hangingPunct="0">
              <a:defRPr/>
            </a:pPr>
            <a:r>
              <a:rPr lang="en-US" sz="3200" b="1" u="sng" kern="0" dirty="0">
                <a:latin typeface="Arial Narrow" pitchFamily="34" charset="0"/>
                <a:ea typeface="+mj-ea"/>
                <a:cs typeface="+mj-cs"/>
              </a:rPr>
              <a:t>Phishing </a:t>
            </a:r>
          </a:p>
        </p:txBody>
      </p:sp>
      <p:pic>
        <p:nvPicPr>
          <p:cNvPr id="89092" name="Picture 3" descr="untitled1.bmp"/>
          <p:cNvPicPr>
            <a:picLocks noChangeAspect="1"/>
          </p:cNvPicPr>
          <p:nvPr/>
        </p:nvPicPr>
        <p:blipFill>
          <a:blip r:embed="rId2" cstate="print"/>
          <a:srcRect/>
          <a:stretch>
            <a:fillRect/>
          </a:stretch>
        </p:blipFill>
        <p:spPr bwMode="auto">
          <a:xfrm>
            <a:off x="0" y="1271588"/>
            <a:ext cx="9144000" cy="5357812"/>
          </a:xfrm>
          <a:prstGeom prst="rect">
            <a:avLst/>
          </a:prstGeom>
          <a:noFill/>
          <a:ln w="9525">
            <a:noFill/>
            <a:miter lim="800000"/>
            <a:headEnd/>
            <a:tailEnd/>
          </a:ln>
        </p:spPr>
      </p:pic>
      <p:sp>
        <p:nvSpPr>
          <p:cNvPr id="89093" name="Oval 4"/>
          <p:cNvSpPr>
            <a:spLocks noChangeArrowheads="1"/>
          </p:cNvSpPr>
          <p:nvPr/>
        </p:nvSpPr>
        <p:spPr bwMode="auto">
          <a:xfrm>
            <a:off x="533400" y="1143000"/>
            <a:ext cx="5791200" cy="1066800"/>
          </a:xfrm>
          <a:prstGeom prst="ellipse">
            <a:avLst/>
          </a:prstGeom>
          <a:noFill/>
          <a:ln w="57150" algn="ctr">
            <a:solidFill>
              <a:srgbClr val="FF0000"/>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p:txBody>
          <a:bodyPr>
            <a:normAutofit/>
          </a:bodyPr>
          <a:lstStyle/>
          <a:p>
            <a:pPr algn="l"/>
            <a:r>
              <a:rPr lang="en-US" sz="3200" b="1" u="sng" dirty="0">
                <a:latin typeface="Arial Narrow" pitchFamily="34" charset="0"/>
              </a:rPr>
              <a:t>Defacing :</a:t>
            </a:r>
          </a:p>
        </p:txBody>
      </p:sp>
      <p:grpSp>
        <p:nvGrpSpPr>
          <p:cNvPr id="2" name="Group 3"/>
          <p:cNvGrpSpPr>
            <a:grpSpLocks/>
          </p:cNvGrpSpPr>
          <p:nvPr/>
        </p:nvGrpSpPr>
        <p:grpSpPr bwMode="auto">
          <a:xfrm>
            <a:off x="3581400" y="1981200"/>
            <a:ext cx="2743200" cy="546100"/>
            <a:chOff x="2256" y="1384"/>
            <a:chExt cx="1728" cy="344"/>
          </a:xfrm>
        </p:grpSpPr>
        <p:sp>
          <p:nvSpPr>
            <p:cNvPr id="506884" name="Line 4"/>
            <p:cNvSpPr>
              <a:spLocks noChangeShapeType="1"/>
            </p:cNvSpPr>
            <p:nvPr/>
          </p:nvSpPr>
          <p:spPr bwMode="auto">
            <a:xfrm>
              <a:off x="2256" y="1728"/>
              <a:ext cx="1728" cy="0"/>
            </a:xfrm>
            <a:prstGeom prst="line">
              <a:avLst/>
            </a:prstGeom>
            <a:noFill/>
            <a:ln w="28575">
              <a:solidFill>
                <a:schemeClr val="bg1"/>
              </a:solidFill>
              <a:round/>
              <a:headEnd/>
              <a:tailEnd type="triangle" w="med" len="med"/>
            </a:ln>
            <a:effectLst/>
          </p:spPr>
          <p:txBody>
            <a:bodyPr/>
            <a:lstStyle/>
            <a:p>
              <a:endParaRPr lang="en-US" sz="2400">
                <a:latin typeface="Arial Narrow" pitchFamily="34" charset="0"/>
              </a:endParaRPr>
            </a:p>
          </p:txBody>
        </p:sp>
        <p:sp>
          <p:nvSpPr>
            <p:cNvPr id="506885" name="Text Box 5"/>
            <p:cNvSpPr txBox="1">
              <a:spLocks noChangeArrowheads="1"/>
            </p:cNvSpPr>
            <p:nvPr/>
          </p:nvSpPr>
          <p:spPr bwMode="auto">
            <a:xfrm>
              <a:off x="2400" y="1384"/>
              <a:ext cx="1199" cy="291"/>
            </a:xfrm>
            <a:prstGeom prst="rect">
              <a:avLst/>
            </a:prstGeom>
            <a:noFill/>
            <a:ln w="9525">
              <a:noFill/>
              <a:miter lim="800000"/>
              <a:headEnd/>
              <a:tailEnd/>
            </a:ln>
            <a:effectLst/>
          </p:spPr>
          <p:txBody>
            <a:bodyPr wrap="none">
              <a:spAutoFit/>
            </a:bodyPr>
            <a:lstStyle/>
            <a:p>
              <a:r>
                <a:rPr lang="en-US" sz="2400">
                  <a:latin typeface="Arial Narrow" pitchFamily="34" charset="0"/>
                </a:rPr>
                <a:t>Send a request</a:t>
              </a:r>
            </a:p>
          </p:txBody>
        </p:sp>
      </p:grpSp>
      <p:grpSp>
        <p:nvGrpSpPr>
          <p:cNvPr id="3" name="Group 6"/>
          <p:cNvGrpSpPr>
            <a:grpSpLocks/>
          </p:cNvGrpSpPr>
          <p:nvPr/>
        </p:nvGrpSpPr>
        <p:grpSpPr bwMode="auto">
          <a:xfrm>
            <a:off x="3325814" y="2667000"/>
            <a:ext cx="2998788" cy="622300"/>
            <a:chOff x="2095" y="1816"/>
            <a:chExt cx="1889" cy="392"/>
          </a:xfrm>
        </p:grpSpPr>
        <p:sp>
          <p:nvSpPr>
            <p:cNvPr id="506887" name="Line 7"/>
            <p:cNvSpPr>
              <a:spLocks noChangeShapeType="1"/>
            </p:cNvSpPr>
            <p:nvPr/>
          </p:nvSpPr>
          <p:spPr bwMode="auto">
            <a:xfrm flipH="1">
              <a:off x="2256" y="2208"/>
              <a:ext cx="1728" cy="0"/>
            </a:xfrm>
            <a:prstGeom prst="line">
              <a:avLst/>
            </a:prstGeom>
            <a:noFill/>
            <a:ln w="28575">
              <a:solidFill>
                <a:schemeClr val="bg1"/>
              </a:solidFill>
              <a:round/>
              <a:headEnd/>
              <a:tailEnd type="triangle" w="med" len="med"/>
            </a:ln>
            <a:effectLst/>
          </p:spPr>
          <p:txBody>
            <a:bodyPr/>
            <a:lstStyle/>
            <a:p>
              <a:endParaRPr lang="en-US" sz="2400">
                <a:latin typeface="Arial Narrow" pitchFamily="34" charset="0"/>
              </a:endParaRPr>
            </a:p>
          </p:txBody>
        </p:sp>
        <p:sp>
          <p:nvSpPr>
            <p:cNvPr id="506888" name="Text Box 8"/>
            <p:cNvSpPr txBox="1">
              <a:spLocks noChangeArrowheads="1"/>
            </p:cNvSpPr>
            <p:nvPr/>
          </p:nvSpPr>
          <p:spPr bwMode="auto">
            <a:xfrm>
              <a:off x="2095" y="1816"/>
              <a:ext cx="1668" cy="291"/>
            </a:xfrm>
            <a:prstGeom prst="rect">
              <a:avLst/>
            </a:prstGeom>
            <a:noFill/>
            <a:ln w="9525">
              <a:noFill/>
              <a:miter lim="800000"/>
              <a:headEnd/>
              <a:tailEnd/>
            </a:ln>
            <a:effectLst/>
          </p:spPr>
          <p:txBody>
            <a:bodyPr wrap="none">
              <a:spAutoFit/>
            </a:bodyPr>
            <a:lstStyle/>
            <a:p>
              <a:r>
                <a:rPr lang="en-US" sz="2400">
                  <a:latin typeface="Arial Narrow" pitchFamily="34" charset="0"/>
                </a:rPr>
                <a:t>Sends the information</a:t>
              </a:r>
            </a:p>
          </p:txBody>
        </p:sp>
      </p:grpSp>
      <p:grpSp>
        <p:nvGrpSpPr>
          <p:cNvPr id="4" name="Group 9"/>
          <p:cNvGrpSpPr>
            <a:grpSpLocks/>
          </p:cNvGrpSpPr>
          <p:nvPr/>
        </p:nvGrpSpPr>
        <p:grpSpPr bwMode="auto">
          <a:xfrm>
            <a:off x="6324600" y="1981200"/>
            <a:ext cx="2438400" cy="2506663"/>
            <a:chOff x="3984" y="1248"/>
            <a:chExt cx="1536" cy="1579"/>
          </a:xfrm>
        </p:grpSpPr>
        <p:pic>
          <p:nvPicPr>
            <p:cNvPr id="506890" name="Picture 10" descr="bs00580_"/>
            <p:cNvPicPr>
              <a:picLocks noChangeAspect="1" noChangeArrowheads="1"/>
            </p:cNvPicPr>
            <p:nvPr/>
          </p:nvPicPr>
          <p:blipFill>
            <a:blip r:embed="rId2" cstate="print"/>
            <a:srcRect/>
            <a:stretch>
              <a:fillRect/>
            </a:stretch>
          </p:blipFill>
          <p:spPr bwMode="auto">
            <a:xfrm>
              <a:off x="3984" y="1248"/>
              <a:ext cx="1536" cy="1344"/>
            </a:xfrm>
            <a:prstGeom prst="rect">
              <a:avLst/>
            </a:prstGeom>
            <a:noFill/>
          </p:spPr>
        </p:pic>
        <p:sp>
          <p:nvSpPr>
            <p:cNvPr id="506891" name="Text Box 11"/>
            <p:cNvSpPr txBox="1">
              <a:spLocks noChangeArrowheads="1"/>
            </p:cNvSpPr>
            <p:nvPr/>
          </p:nvSpPr>
          <p:spPr bwMode="auto">
            <a:xfrm>
              <a:off x="4353" y="2536"/>
              <a:ext cx="629" cy="291"/>
            </a:xfrm>
            <a:prstGeom prst="rect">
              <a:avLst/>
            </a:prstGeom>
            <a:noFill/>
            <a:ln w="9525">
              <a:noFill/>
              <a:miter lim="800000"/>
              <a:headEnd/>
              <a:tailEnd/>
            </a:ln>
            <a:effectLst/>
          </p:spPr>
          <p:txBody>
            <a:bodyPr wrap="none">
              <a:spAutoFit/>
            </a:bodyPr>
            <a:lstStyle/>
            <a:p>
              <a:r>
                <a:rPr lang="en-US" sz="2400">
                  <a:latin typeface="Arial Narrow" pitchFamily="34" charset="0"/>
                </a:rPr>
                <a:t>Server </a:t>
              </a:r>
            </a:p>
          </p:txBody>
        </p:sp>
      </p:grpSp>
      <p:grpSp>
        <p:nvGrpSpPr>
          <p:cNvPr id="5" name="Group 12"/>
          <p:cNvGrpSpPr>
            <a:grpSpLocks/>
          </p:cNvGrpSpPr>
          <p:nvPr/>
        </p:nvGrpSpPr>
        <p:grpSpPr bwMode="auto">
          <a:xfrm>
            <a:off x="1143000" y="2286000"/>
            <a:ext cx="2438400" cy="2543175"/>
            <a:chOff x="624" y="1296"/>
            <a:chExt cx="1536" cy="1602"/>
          </a:xfrm>
        </p:grpSpPr>
        <p:pic>
          <p:nvPicPr>
            <p:cNvPr id="506893" name="Picture 13" descr="bs00580_"/>
            <p:cNvPicPr>
              <a:picLocks noChangeAspect="1" noChangeArrowheads="1"/>
            </p:cNvPicPr>
            <p:nvPr/>
          </p:nvPicPr>
          <p:blipFill>
            <a:blip r:embed="rId2" cstate="print"/>
            <a:srcRect/>
            <a:stretch>
              <a:fillRect/>
            </a:stretch>
          </p:blipFill>
          <p:spPr bwMode="auto">
            <a:xfrm>
              <a:off x="624" y="1296"/>
              <a:ext cx="1536" cy="1344"/>
            </a:xfrm>
            <a:prstGeom prst="rect">
              <a:avLst/>
            </a:prstGeom>
            <a:noFill/>
          </p:spPr>
        </p:pic>
        <p:sp>
          <p:nvSpPr>
            <p:cNvPr id="506894" name="Text Box 14"/>
            <p:cNvSpPr txBox="1">
              <a:spLocks noChangeArrowheads="1"/>
            </p:cNvSpPr>
            <p:nvPr/>
          </p:nvSpPr>
          <p:spPr bwMode="auto">
            <a:xfrm>
              <a:off x="1019" y="2607"/>
              <a:ext cx="569" cy="291"/>
            </a:xfrm>
            <a:prstGeom prst="rect">
              <a:avLst/>
            </a:prstGeom>
            <a:noFill/>
            <a:ln w="9525">
              <a:noFill/>
              <a:miter lim="800000"/>
              <a:headEnd/>
              <a:tailEnd/>
            </a:ln>
            <a:effectLst/>
          </p:spPr>
          <p:txBody>
            <a:bodyPr wrap="none">
              <a:spAutoFit/>
            </a:bodyPr>
            <a:lstStyle/>
            <a:p>
              <a:r>
                <a:rPr lang="en-US" sz="2400">
                  <a:latin typeface="Arial Narrow" pitchFamily="34" charset="0"/>
                </a:rPr>
                <a:t>Client </a:t>
              </a:r>
            </a:p>
          </p:txBody>
        </p:sp>
      </p:grpSp>
      <p:sp>
        <p:nvSpPr>
          <p:cNvPr id="506895" name="Oval 15"/>
          <p:cNvSpPr>
            <a:spLocks noChangeArrowheads="1"/>
          </p:cNvSpPr>
          <p:nvPr/>
        </p:nvSpPr>
        <p:spPr bwMode="auto">
          <a:xfrm>
            <a:off x="6553200" y="32004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506896" name="Oval 16"/>
          <p:cNvSpPr>
            <a:spLocks noChangeArrowheads="1"/>
          </p:cNvSpPr>
          <p:nvPr/>
        </p:nvSpPr>
        <p:spPr bwMode="auto">
          <a:xfrm>
            <a:off x="4724400" y="32004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506897" name="Text Box 17"/>
          <p:cNvSpPr txBox="1">
            <a:spLocks noChangeArrowheads="1"/>
          </p:cNvSpPr>
          <p:nvPr/>
        </p:nvSpPr>
        <p:spPr bwMode="auto">
          <a:xfrm>
            <a:off x="3882962" y="4652963"/>
            <a:ext cx="1451038" cy="461665"/>
          </a:xfrm>
          <a:prstGeom prst="rect">
            <a:avLst/>
          </a:prstGeom>
          <a:noFill/>
          <a:ln w="9525">
            <a:noFill/>
            <a:miter lim="800000"/>
            <a:headEnd/>
            <a:tailEnd/>
          </a:ln>
          <a:effectLst/>
        </p:spPr>
        <p:txBody>
          <a:bodyPr wrap="none">
            <a:spAutoFit/>
          </a:bodyPr>
          <a:lstStyle/>
          <a:p>
            <a:r>
              <a:rPr lang="en-US" sz="2400" b="1" u="sng" dirty="0">
                <a:latin typeface="Arial Narrow" pitchFamily="34" charset="0"/>
              </a:rPr>
              <a:t>Displayed </a:t>
            </a:r>
          </a:p>
        </p:txBody>
      </p:sp>
      <p:sp>
        <p:nvSpPr>
          <p:cNvPr id="506898" name="Oval 18"/>
          <p:cNvSpPr>
            <a:spLocks noChangeArrowheads="1"/>
          </p:cNvSpPr>
          <p:nvPr/>
        </p:nvSpPr>
        <p:spPr bwMode="auto">
          <a:xfrm>
            <a:off x="2971800" y="32004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506895"/>
                                        </p:tgtEl>
                                        <p:attrNameLst>
                                          <p:attrName>style.visibility</p:attrName>
                                        </p:attrNameLst>
                                      </p:cBhvr>
                                      <p:to>
                                        <p:strVal val="visible"/>
                                      </p:to>
                                    </p:set>
                                    <p:animEffect transition="in" filter="box(in)">
                                      <p:cBhvr>
                                        <p:cTn id="11" dur="500"/>
                                        <p:tgtEl>
                                          <p:spTgt spid="50689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506896"/>
                                        </p:tgtEl>
                                        <p:attrNameLst>
                                          <p:attrName>style.visibility</p:attrName>
                                        </p:attrNameLst>
                                      </p:cBhvr>
                                      <p:to>
                                        <p:strVal val="visible"/>
                                      </p:to>
                                    </p:set>
                                    <p:animEffect transition="in" filter="box(in)">
                                      <p:cBhvr>
                                        <p:cTn id="21" dur="500"/>
                                        <p:tgtEl>
                                          <p:spTgt spid="506896"/>
                                        </p:tgtEl>
                                      </p:cBhvr>
                                    </p:animEffect>
                                  </p:childTnLst>
                                  <p:subTnLst>
                                    <p:set>
                                      <p:cBhvr override="childStyle">
                                        <p:cTn dur="1" fill="hold" display="0" masterRel="nextClick" afterEffect="1"/>
                                        <p:tgtEl>
                                          <p:spTgt spid="506896"/>
                                        </p:tgtEl>
                                        <p:attrNameLst>
                                          <p:attrName>style.visibility</p:attrName>
                                        </p:attrNameLst>
                                      </p:cBhvr>
                                      <p:to>
                                        <p:strVal val="hidden"/>
                                      </p:to>
                                    </p:set>
                                  </p:subTnLst>
                                </p:cTn>
                              </p:par>
                            </p:childTnLst>
                          </p:cTn>
                        </p:par>
                        <p:par>
                          <p:cTn id="22" fill="hold">
                            <p:stCondLst>
                              <p:cond delay="500"/>
                            </p:stCondLst>
                            <p:childTnLst>
                              <p:par>
                                <p:cTn id="23" presetID="4" presetClass="entr" presetSubtype="16" fill="hold" grpId="0" nodeType="afterEffect">
                                  <p:stCondLst>
                                    <p:cond delay="1000"/>
                                  </p:stCondLst>
                                  <p:childTnLst>
                                    <p:set>
                                      <p:cBhvr>
                                        <p:cTn id="24" dur="1" fill="hold">
                                          <p:stCondLst>
                                            <p:cond delay="0"/>
                                          </p:stCondLst>
                                        </p:cTn>
                                        <p:tgtEl>
                                          <p:spTgt spid="506898"/>
                                        </p:tgtEl>
                                        <p:attrNameLst>
                                          <p:attrName>style.visibility</p:attrName>
                                        </p:attrNameLst>
                                      </p:cBhvr>
                                      <p:to>
                                        <p:strVal val="visible"/>
                                      </p:to>
                                    </p:set>
                                    <p:animEffect transition="in" filter="box(in)">
                                      <p:cBhvr>
                                        <p:cTn id="25" dur="500"/>
                                        <p:tgtEl>
                                          <p:spTgt spid="506898"/>
                                        </p:tgtEl>
                                      </p:cBhvr>
                                    </p:animEffect>
                                  </p:childTnLst>
                                </p:cTn>
                              </p:par>
                            </p:childTnLst>
                          </p:cTn>
                        </p:par>
                        <p:par>
                          <p:cTn id="26" fill="hold">
                            <p:stCondLst>
                              <p:cond delay="2000"/>
                            </p:stCondLst>
                            <p:childTnLst>
                              <p:par>
                                <p:cTn id="27" presetID="4" presetClass="entr" presetSubtype="16" fill="hold" grpId="0" nodeType="afterEffect">
                                  <p:stCondLst>
                                    <p:cond delay="1000"/>
                                  </p:stCondLst>
                                  <p:childTnLst>
                                    <p:set>
                                      <p:cBhvr>
                                        <p:cTn id="28" dur="1" fill="hold">
                                          <p:stCondLst>
                                            <p:cond delay="0"/>
                                          </p:stCondLst>
                                        </p:cTn>
                                        <p:tgtEl>
                                          <p:spTgt spid="506897"/>
                                        </p:tgtEl>
                                        <p:attrNameLst>
                                          <p:attrName>style.visibility</p:attrName>
                                        </p:attrNameLst>
                                      </p:cBhvr>
                                      <p:to>
                                        <p:strVal val="visible"/>
                                      </p:to>
                                    </p:set>
                                    <p:animEffect transition="in" filter="box(in)">
                                      <p:cBhvr>
                                        <p:cTn id="29" dur="500"/>
                                        <p:tgtEl>
                                          <p:spTgt spid="506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95" grpId="0" animBg="1"/>
      <p:bldP spid="506896" grpId="0" animBg="1"/>
      <p:bldP spid="506897" grpId="0" autoUpdateAnimBg="0"/>
      <p:bldP spid="50689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4294967295"/>
          </p:nvPr>
        </p:nvSpPr>
        <p:spPr>
          <a:xfrm>
            <a:off x="457200" y="6356350"/>
            <a:ext cx="2133600" cy="365125"/>
          </a:xfrm>
        </p:spPr>
        <p:txBody>
          <a:bodyPr/>
          <a:lstStyle/>
          <a:p>
            <a:pPr>
              <a:defRPr/>
            </a:pPr>
            <a:fld id="{266D041A-AD17-4F30-A4EC-DB541180CD32}" type="slidenum">
              <a:rPr lang="en-AU" smtClean="0"/>
              <a:pPr>
                <a:defRPr/>
              </a:pPr>
              <a:t>63</a:t>
            </a:fld>
            <a:endParaRPr lang="en-AU" smtClean="0"/>
          </a:p>
        </p:txBody>
      </p:sp>
      <p:sp>
        <p:nvSpPr>
          <p:cNvPr id="92163" name="Rectangle 2"/>
          <p:cNvSpPr>
            <a:spLocks noGrp="1" noChangeArrowheads="1"/>
          </p:cNvSpPr>
          <p:nvPr>
            <p:ph type="title"/>
          </p:nvPr>
        </p:nvSpPr>
        <p:spPr/>
        <p:txBody>
          <a:bodyPr>
            <a:normAutofit/>
          </a:bodyPr>
          <a:lstStyle/>
          <a:p>
            <a:pPr algn="l" eaLnBrk="1" hangingPunct="1"/>
            <a:r>
              <a:rPr lang="en-US" sz="3600" b="1" u="sng" dirty="0" smtClean="0">
                <a:latin typeface="Arial Narrow" pitchFamily="34" charset="0"/>
              </a:rPr>
              <a:t>Defacing :</a:t>
            </a:r>
          </a:p>
        </p:txBody>
      </p:sp>
      <p:pic>
        <p:nvPicPr>
          <p:cNvPr id="92164" name="Picture 4" descr="untitledmmmmmponline.bmp"/>
          <p:cNvPicPr>
            <a:picLocks noChangeAspect="1"/>
          </p:cNvPicPr>
          <p:nvPr/>
        </p:nvPicPr>
        <p:blipFill>
          <a:blip r:embed="rId2" cstate="print"/>
          <a:srcRect/>
          <a:stretch>
            <a:fillRect/>
          </a:stretch>
        </p:blipFill>
        <p:spPr bwMode="auto">
          <a:xfrm>
            <a:off x="0" y="1500188"/>
            <a:ext cx="9144000" cy="5357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normAutofit/>
          </a:bodyPr>
          <a:lstStyle/>
          <a:p>
            <a:pPr algn="l"/>
            <a:r>
              <a:rPr lang="en-US" sz="3200" b="1" u="sng" dirty="0">
                <a:latin typeface="Arial Narrow" pitchFamily="34" charset="0"/>
              </a:rPr>
              <a:t>Defacing :</a:t>
            </a:r>
          </a:p>
        </p:txBody>
      </p:sp>
      <p:grpSp>
        <p:nvGrpSpPr>
          <p:cNvPr id="2" name="Group 3"/>
          <p:cNvGrpSpPr>
            <a:grpSpLocks/>
          </p:cNvGrpSpPr>
          <p:nvPr/>
        </p:nvGrpSpPr>
        <p:grpSpPr bwMode="auto">
          <a:xfrm>
            <a:off x="3581400" y="2197100"/>
            <a:ext cx="2743200" cy="546100"/>
            <a:chOff x="2256" y="1384"/>
            <a:chExt cx="1728" cy="344"/>
          </a:xfrm>
        </p:grpSpPr>
        <p:sp>
          <p:nvSpPr>
            <p:cNvPr id="508932" name="Line 4"/>
            <p:cNvSpPr>
              <a:spLocks noChangeShapeType="1"/>
            </p:cNvSpPr>
            <p:nvPr/>
          </p:nvSpPr>
          <p:spPr bwMode="auto">
            <a:xfrm>
              <a:off x="2256" y="1728"/>
              <a:ext cx="1728" cy="0"/>
            </a:xfrm>
            <a:prstGeom prst="line">
              <a:avLst/>
            </a:prstGeom>
            <a:noFill/>
            <a:ln w="28575">
              <a:solidFill>
                <a:schemeClr val="bg1"/>
              </a:solidFill>
              <a:round/>
              <a:headEnd/>
              <a:tailEnd type="triangle" w="med" len="med"/>
            </a:ln>
            <a:effectLst/>
          </p:spPr>
          <p:txBody>
            <a:bodyPr/>
            <a:lstStyle/>
            <a:p>
              <a:endParaRPr lang="en-US" sz="2400">
                <a:latin typeface="Arial Narrow" pitchFamily="34" charset="0"/>
              </a:endParaRPr>
            </a:p>
          </p:txBody>
        </p:sp>
        <p:sp>
          <p:nvSpPr>
            <p:cNvPr id="508933" name="Text Box 5"/>
            <p:cNvSpPr txBox="1">
              <a:spLocks noChangeArrowheads="1"/>
            </p:cNvSpPr>
            <p:nvPr/>
          </p:nvSpPr>
          <p:spPr bwMode="auto">
            <a:xfrm>
              <a:off x="2400" y="1384"/>
              <a:ext cx="1199" cy="291"/>
            </a:xfrm>
            <a:prstGeom prst="rect">
              <a:avLst/>
            </a:prstGeom>
            <a:noFill/>
            <a:ln w="9525">
              <a:noFill/>
              <a:miter lim="800000"/>
              <a:headEnd/>
              <a:tailEnd/>
            </a:ln>
            <a:effectLst/>
          </p:spPr>
          <p:txBody>
            <a:bodyPr wrap="none">
              <a:spAutoFit/>
            </a:bodyPr>
            <a:lstStyle/>
            <a:p>
              <a:r>
                <a:rPr lang="en-US" sz="2400">
                  <a:latin typeface="Arial Narrow" pitchFamily="34" charset="0"/>
                </a:rPr>
                <a:t>Send a request</a:t>
              </a:r>
            </a:p>
          </p:txBody>
        </p:sp>
      </p:grpSp>
      <p:grpSp>
        <p:nvGrpSpPr>
          <p:cNvPr id="3" name="Group 6"/>
          <p:cNvGrpSpPr>
            <a:grpSpLocks/>
          </p:cNvGrpSpPr>
          <p:nvPr/>
        </p:nvGrpSpPr>
        <p:grpSpPr bwMode="auto">
          <a:xfrm>
            <a:off x="3325813" y="2882900"/>
            <a:ext cx="2998788" cy="622300"/>
            <a:chOff x="2095" y="1816"/>
            <a:chExt cx="1889" cy="392"/>
          </a:xfrm>
        </p:grpSpPr>
        <p:sp>
          <p:nvSpPr>
            <p:cNvPr id="508935" name="Line 7"/>
            <p:cNvSpPr>
              <a:spLocks noChangeShapeType="1"/>
            </p:cNvSpPr>
            <p:nvPr/>
          </p:nvSpPr>
          <p:spPr bwMode="auto">
            <a:xfrm flipH="1">
              <a:off x="2256" y="2208"/>
              <a:ext cx="1728" cy="0"/>
            </a:xfrm>
            <a:prstGeom prst="line">
              <a:avLst/>
            </a:prstGeom>
            <a:noFill/>
            <a:ln w="28575">
              <a:solidFill>
                <a:schemeClr val="bg1"/>
              </a:solidFill>
              <a:round/>
              <a:headEnd/>
              <a:tailEnd type="triangle" w="med" len="med"/>
            </a:ln>
            <a:effectLst/>
          </p:spPr>
          <p:txBody>
            <a:bodyPr/>
            <a:lstStyle/>
            <a:p>
              <a:endParaRPr lang="en-US" sz="2400">
                <a:latin typeface="Arial Narrow" pitchFamily="34" charset="0"/>
              </a:endParaRPr>
            </a:p>
          </p:txBody>
        </p:sp>
        <p:sp>
          <p:nvSpPr>
            <p:cNvPr id="508936" name="Text Box 8"/>
            <p:cNvSpPr txBox="1">
              <a:spLocks noChangeArrowheads="1"/>
            </p:cNvSpPr>
            <p:nvPr/>
          </p:nvSpPr>
          <p:spPr bwMode="auto">
            <a:xfrm>
              <a:off x="2095" y="1816"/>
              <a:ext cx="1668" cy="291"/>
            </a:xfrm>
            <a:prstGeom prst="rect">
              <a:avLst/>
            </a:prstGeom>
            <a:noFill/>
            <a:ln w="9525">
              <a:noFill/>
              <a:miter lim="800000"/>
              <a:headEnd/>
              <a:tailEnd/>
            </a:ln>
            <a:effectLst/>
          </p:spPr>
          <p:txBody>
            <a:bodyPr wrap="none">
              <a:spAutoFit/>
            </a:bodyPr>
            <a:lstStyle/>
            <a:p>
              <a:r>
                <a:rPr lang="en-US" sz="2400">
                  <a:latin typeface="Arial Narrow" pitchFamily="34" charset="0"/>
                </a:rPr>
                <a:t>Sends the information</a:t>
              </a:r>
            </a:p>
          </p:txBody>
        </p:sp>
      </p:grpSp>
      <p:grpSp>
        <p:nvGrpSpPr>
          <p:cNvPr id="4" name="Group 9"/>
          <p:cNvGrpSpPr>
            <a:grpSpLocks/>
          </p:cNvGrpSpPr>
          <p:nvPr/>
        </p:nvGrpSpPr>
        <p:grpSpPr bwMode="auto">
          <a:xfrm>
            <a:off x="6324600" y="1981200"/>
            <a:ext cx="2438400" cy="2506663"/>
            <a:chOff x="3984" y="1248"/>
            <a:chExt cx="1536" cy="1579"/>
          </a:xfrm>
        </p:grpSpPr>
        <p:pic>
          <p:nvPicPr>
            <p:cNvPr id="508938" name="Picture 10" descr="bs00580_"/>
            <p:cNvPicPr>
              <a:picLocks noChangeAspect="1" noChangeArrowheads="1"/>
            </p:cNvPicPr>
            <p:nvPr/>
          </p:nvPicPr>
          <p:blipFill>
            <a:blip r:embed="rId2" cstate="print"/>
            <a:srcRect/>
            <a:stretch>
              <a:fillRect/>
            </a:stretch>
          </p:blipFill>
          <p:spPr bwMode="auto">
            <a:xfrm>
              <a:off x="3984" y="1248"/>
              <a:ext cx="1536" cy="1344"/>
            </a:xfrm>
            <a:prstGeom prst="rect">
              <a:avLst/>
            </a:prstGeom>
            <a:noFill/>
          </p:spPr>
        </p:pic>
        <p:sp>
          <p:nvSpPr>
            <p:cNvPr id="508939" name="Text Box 11"/>
            <p:cNvSpPr txBox="1">
              <a:spLocks noChangeArrowheads="1"/>
            </p:cNvSpPr>
            <p:nvPr/>
          </p:nvSpPr>
          <p:spPr bwMode="auto">
            <a:xfrm>
              <a:off x="4353" y="2536"/>
              <a:ext cx="629" cy="291"/>
            </a:xfrm>
            <a:prstGeom prst="rect">
              <a:avLst/>
            </a:prstGeom>
            <a:noFill/>
            <a:ln w="9525">
              <a:noFill/>
              <a:miter lim="800000"/>
              <a:headEnd/>
              <a:tailEnd/>
            </a:ln>
            <a:effectLst/>
          </p:spPr>
          <p:txBody>
            <a:bodyPr wrap="none">
              <a:spAutoFit/>
            </a:bodyPr>
            <a:lstStyle/>
            <a:p>
              <a:r>
                <a:rPr lang="en-US" sz="2400">
                  <a:latin typeface="Arial Narrow" pitchFamily="34" charset="0"/>
                </a:rPr>
                <a:t>Server </a:t>
              </a:r>
            </a:p>
          </p:txBody>
        </p:sp>
      </p:grpSp>
      <p:grpSp>
        <p:nvGrpSpPr>
          <p:cNvPr id="5" name="Group 12"/>
          <p:cNvGrpSpPr>
            <a:grpSpLocks/>
          </p:cNvGrpSpPr>
          <p:nvPr/>
        </p:nvGrpSpPr>
        <p:grpSpPr bwMode="auto">
          <a:xfrm>
            <a:off x="990600" y="2057400"/>
            <a:ext cx="2438400" cy="2543175"/>
            <a:chOff x="624" y="1296"/>
            <a:chExt cx="1536" cy="1602"/>
          </a:xfrm>
        </p:grpSpPr>
        <p:pic>
          <p:nvPicPr>
            <p:cNvPr id="508941" name="Picture 13" descr="bs00580_"/>
            <p:cNvPicPr>
              <a:picLocks noChangeAspect="1" noChangeArrowheads="1"/>
            </p:cNvPicPr>
            <p:nvPr/>
          </p:nvPicPr>
          <p:blipFill>
            <a:blip r:embed="rId2" cstate="print"/>
            <a:srcRect/>
            <a:stretch>
              <a:fillRect/>
            </a:stretch>
          </p:blipFill>
          <p:spPr bwMode="auto">
            <a:xfrm>
              <a:off x="624" y="1296"/>
              <a:ext cx="1536" cy="1344"/>
            </a:xfrm>
            <a:prstGeom prst="rect">
              <a:avLst/>
            </a:prstGeom>
            <a:noFill/>
          </p:spPr>
        </p:pic>
        <p:sp>
          <p:nvSpPr>
            <p:cNvPr id="508942" name="Text Box 14"/>
            <p:cNvSpPr txBox="1">
              <a:spLocks noChangeArrowheads="1"/>
            </p:cNvSpPr>
            <p:nvPr/>
          </p:nvSpPr>
          <p:spPr bwMode="auto">
            <a:xfrm>
              <a:off x="1019" y="2607"/>
              <a:ext cx="569" cy="291"/>
            </a:xfrm>
            <a:prstGeom prst="rect">
              <a:avLst/>
            </a:prstGeom>
            <a:noFill/>
            <a:ln w="9525">
              <a:noFill/>
              <a:miter lim="800000"/>
              <a:headEnd/>
              <a:tailEnd/>
            </a:ln>
            <a:effectLst/>
          </p:spPr>
          <p:txBody>
            <a:bodyPr wrap="none">
              <a:spAutoFit/>
            </a:bodyPr>
            <a:lstStyle/>
            <a:p>
              <a:r>
                <a:rPr lang="en-US" sz="2400">
                  <a:latin typeface="Arial Narrow" pitchFamily="34" charset="0"/>
                </a:rPr>
                <a:t>Client </a:t>
              </a:r>
            </a:p>
          </p:txBody>
        </p:sp>
      </p:grpSp>
      <p:sp>
        <p:nvSpPr>
          <p:cNvPr id="508943" name="Oval 15"/>
          <p:cNvSpPr>
            <a:spLocks noChangeArrowheads="1"/>
          </p:cNvSpPr>
          <p:nvPr/>
        </p:nvSpPr>
        <p:spPr bwMode="auto">
          <a:xfrm>
            <a:off x="6629400" y="32004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508944" name="Text Box 16"/>
          <p:cNvSpPr txBox="1">
            <a:spLocks noChangeArrowheads="1"/>
          </p:cNvSpPr>
          <p:nvPr/>
        </p:nvSpPr>
        <p:spPr bwMode="auto">
          <a:xfrm>
            <a:off x="3048000" y="4652963"/>
            <a:ext cx="1367682" cy="461665"/>
          </a:xfrm>
          <a:prstGeom prst="rect">
            <a:avLst/>
          </a:prstGeom>
          <a:noFill/>
          <a:ln w="9525">
            <a:noFill/>
            <a:miter lim="800000"/>
            <a:headEnd/>
            <a:tailEnd/>
          </a:ln>
          <a:effectLst/>
        </p:spPr>
        <p:txBody>
          <a:bodyPr wrap="none">
            <a:spAutoFit/>
          </a:bodyPr>
          <a:lstStyle/>
          <a:p>
            <a:r>
              <a:rPr lang="en-US" sz="2400">
                <a:latin typeface="Arial Narrow" pitchFamily="34" charset="0"/>
              </a:rPr>
              <a:t>Displayed </a:t>
            </a:r>
          </a:p>
        </p:txBody>
      </p:sp>
      <p:sp>
        <p:nvSpPr>
          <p:cNvPr id="508945" name="Oval 17"/>
          <p:cNvSpPr>
            <a:spLocks noChangeArrowheads="1"/>
          </p:cNvSpPr>
          <p:nvPr/>
        </p:nvSpPr>
        <p:spPr bwMode="auto">
          <a:xfrm>
            <a:off x="6400800" y="3505200"/>
            <a:ext cx="381000" cy="38100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grpSp>
        <p:nvGrpSpPr>
          <p:cNvPr id="6" name="Group 18"/>
          <p:cNvGrpSpPr>
            <a:grpSpLocks/>
          </p:cNvGrpSpPr>
          <p:nvPr/>
        </p:nvGrpSpPr>
        <p:grpSpPr bwMode="auto">
          <a:xfrm>
            <a:off x="4800600" y="3276600"/>
            <a:ext cx="685800" cy="685800"/>
            <a:chOff x="1776" y="2016"/>
            <a:chExt cx="432" cy="432"/>
          </a:xfrm>
        </p:grpSpPr>
        <p:sp>
          <p:nvSpPr>
            <p:cNvPr id="508947" name="Oval 19"/>
            <p:cNvSpPr>
              <a:spLocks noChangeArrowheads="1"/>
            </p:cNvSpPr>
            <p:nvPr/>
          </p:nvSpPr>
          <p:spPr bwMode="auto">
            <a:xfrm>
              <a:off x="1824" y="2016"/>
              <a:ext cx="384" cy="384"/>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508948" name="Oval 20"/>
            <p:cNvSpPr>
              <a:spLocks noChangeArrowheads="1"/>
            </p:cNvSpPr>
            <p:nvPr/>
          </p:nvSpPr>
          <p:spPr bwMode="auto">
            <a:xfrm>
              <a:off x="1776" y="2208"/>
              <a:ext cx="240" cy="24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grpSp>
      <p:grpSp>
        <p:nvGrpSpPr>
          <p:cNvPr id="7" name="Group 21"/>
          <p:cNvGrpSpPr>
            <a:grpSpLocks/>
          </p:cNvGrpSpPr>
          <p:nvPr/>
        </p:nvGrpSpPr>
        <p:grpSpPr bwMode="auto">
          <a:xfrm>
            <a:off x="3048000" y="3200400"/>
            <a:ext cx="685800" cy="685800"/>
            <a:chOff x="1776" y="2016"/>
            <a:chExt cx="432" cy="432"/>
          </a:xfrm>
        </p:grpSpPr>
        <p:sp>
          <p:nvSpPr>
            <p:cNvPr id="508950" name="Oval 22"/>
            <p:cNvSpPr>
              <a:spLocks noChangeArrowheads="1"/>
            </p:cNvSpPr>
            <p:nvPr/>
          </p:nvSpPr>
          <p:spPr bwMode="auto">
            <a:xfrm>
              <a:off x="1824" y="2016"/>
              <a:ext cx="384" cy="384"/>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508951" name="Oval 23"/>
            <p:cNvSpPr>
              <a:spLocks noChangeArrowheads="1"/>
            </p:cNvSpPr>
            <p:nvPr/>
          </p:nvSpPr>
          <p:spPr bwMode="auto">
            <a:xfrm>
              <a:off x="1776" y="2208"/>
              <a:ext cx="240" cy="24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08943"/>
                                        </p:tgtEl>
                                        <p:attrNameLst>
                                          <p:attrName>style.visibility</p:attrName>
                                        </p:attrNameLst>
                                      </p:cBhvr>
                                      <p:to>
                                        <p:strVal val="visible"/>
                                      </p:to>
                                    </p:set>
                                    <p:animEffect transition="in" filter="box(in)">
                                      <p:cBhvr>
                                        <p:cTn id="11" dur="500"/>
                                        <p:tgtEl>
                                          <p:spTgt spid="508943"/>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08945"/>
                                        </p:tgtEl>
                                        <p:attrNameLst>
                                          <p:attrName>style.visibility</p:attrName>
                                        </p:attrNameLst>
                                      </p:cBhvr>
                                      <p:to>
                                        <p:strVal val="visible"/>
                                      </p:to>
                                    </p:set>
                                    <p:animEffect transition="in" filter="box(in)">
                                      <p:cBhvr>
                                        <p:cTn id="15" dur="500"/>
                                        <p:tgtEl>
                                          <p:spTgt spid="50894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ox(in)">
                                      <p:cBhvr>
                                        <p:cTn id="20"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par>
                          <p:cTn id="26" fill="hold">
                            <p:stCondLst>
                              <p:cond delay="500"/>
                            </p:stCondLst>
                            <p:childTnLst>
                              <p:par>
                                <p:cTn id="27" presetID="4" presetClass="entr" presetSubtype="16" fill="hold" nodeType="afterEffect">
                                  <p:stCondLst>
                                    <p:cond delay="1000"/>
                                  </p:stCondLst>
                                  <p:childTnLst>
                                    <p:set>
                                      <p:cBhvr>
                                        <p:cTn id="28" dur="1" fill="hold">
                                          <p:stCondLst>
                                            <p:cond delay="0"/>
                                          </p:stCondLst>
                                        </p:cTn>
                                        <p:tgtEl>
                                          <p:spTgt spid="7"/>
                                        </p:tgtEl>
                                        <p:attrNameLst>
                                          <p:attrName>style.visibility</p:attrName>
                                        </p:attrNameLst>
                                      </p:cBhvr>
                                      <p:to>
                                        <p:strVal val="visible"/>
                                      </p:to>
                                    </p:set>
                                    <p:animEffect transition="in" filter="box(in)">
                                      <p:cBhvr>
                                        <p:cTn id="29" dur="500"/>
                                        <p:tgtEl>
                                          <p:spTgt spid="7"/>
                                        </p:tgtEl>
                                      </p:cBhvr>
                                    </p:animEffect>
                                  </p:childTnLst>
                                </p:cTn>
                              </p:par>
                            </p:childTnLst>
                          </p:cTn>
                        </p:par>
                        <p:par>
                          <p:cTn id="30" fill="hold">
                            <p:stCondLst>
                              <p:cond delay="2000"/>
                            </p:stCondLst>
                            <p:childTnLst>
                              <p:par>
                                <p:cTn id="31" presetID="4" presetClass="entr" presetSubtype="16" fill="hold" grpId="0" nodeType="afterEffect">
                                  <p:stCondLst>
                                    <p:cond delay="500"/>
                                  </p:stCondLst>
                                  <p:childTnLst>
                                    <p:set>
                                      <p:cBhvr>
                                        <p:cTn id="32" dur="1" fill="hold">
                                          <p:stCondLst>
                                            <p:cond delay="0"/>
                                          </p:stCondLst>
                                        </p:cTn>
                                        <p:tgtEl>
                                          <p:spTgt spid="508944"/>
                                        </p:tgtEl>
                                        <p:attrNameLst>
                                          <p:attrName>style.visibility</p:attrName>
                                        </p:attrNameLst>
                                      </p:cBhvr>
                                      <p:to>
                                        <p:strVal val="visible"/>
                                      </p:to>
                                    </p:set>
                                    <p:animEffect transition="in" filter="box(in)">
                                      <p:cBhvr>
                                        <p:cTn id="33" dur="500"/>
                                        <p:tgtEl>
                                          <p:spTgt spid="508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43" grpId="0" animBg="1"/>
      <p:bldP spid="508944" grpId="0" autoUpdateAnimBg="0"/>
      <p:bldP spid="50894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p:txBody>
          <a:bodyPr/>
          <a:lstStyle/>
          <a:p>
            <a:pPr eaLnBrk="1" hangingPunct="1"/>
            <a:r>
              <a:rPr lang="en-US" smtClean="0"/>
              <a:t>Defacing :</a:t>
            </a:r>
          </a:p>
        </p:txBody>
      </p:sp>
      <p:sp>
        <p:nvSpPr>
          <p:cNvPr id="509956" name="Text Box 4"/>
          <p:cNvSpPr txBox="1">
            <a:spLocks noChangeArrowheads="1"/>
          </p:cNvSpPr>
          <p:nvPr/>
        </p:nvSpPr>
        <p:spPr bwMode="auto">
          <a:xfrm>
            <a:off x="304800" y="6073775"/>
            <a:ext cx="6992938" cy="708025"/>
          </a:xfrm>
          <a:prstGeom prst="rect">
            <a:avLst/>
          </a:prstGeom>
          <a:noFill/>
          <a:ln w="9525">
            <a:noFill/>
            <a:miter lim="800000"/>
            <a:headEnd/>
            <a:tailEnd/>
          </a:ln>
        </p:spPr>
        <p:txBody>
          <a:bodyPr wrap="none">
            <a:spAutoFit/>
          </a:bodyPr>
          <a:lstStyle/>
          <a:p>
            <a:r>
              <a:rPr lang="en-US" sz="4000"/>
              <a:t>Internet Vandalism - Metatags</a:t>
            </a:r>
          </a:p>
        </p:txBody>
      </p:sp>
      <p:pic>
        <p:nvPicPr>
          <p:cNvPr id="94213" name="Picture 6" descr="untitledmmmmmponline.bmp"/>
          <p:cNvPicPr>
            <a:picLocks noChangeAspect="1"/>
          </p:cNvPicPr>
          <p:nvPr/>
        </p:nvPicPr>
        <p:blipFill>
          <a:blip r:embed="rId2" cstate="print"/>
          <a:srcRect/>
          <a:stretch>
            <a:fillRect/>
          </a:stretch>
        </p:blipFill>
        <p:spPr bwMode="auto">
          <a:xfrm>
            <a:off x="0" y="749300"/>
            <a:ext cx="9144000" cy="5357813"/>
          </a:xfrm>
          <a:prstGeom prst="rect">
            <a:avLst/>
          </a:prstGeom>
          <a:noFill/>
          <a:ln w="9525">
            <a:noFill/>
            <a:miter lim="800000"/>
            <a:headEnd/>
            <a:tailEnd/>
          </a:ln>
        </p:spPr>
      </p:pic>
      <p:pic>
        <p:nvPicPr>
          <p:cNvPr id="94214" name="Picture 1" descr="C:\Documents and Settings\adohare\Local Settings\Temporary Internet Files\Content.IE5\SVYBVLKG\criminal-minds-season-4-20090616104738982-000[1].jpg"/>
          <p:cNvPicPr>
            <a:picLocks noChangeAspect="1" noChangeArrowheads="1"/>
          </p:cNvPicPr>
          <p:nvPr/>
        </p:nvPicPr>
        <p:blipFill>
          <a:blip r:embed="rId3" cstate="print"/>
          <a:srcRect/>
          <a:stretch>
            <a:fillRect/>
          </a:stretch>
        </p:blipFill>
        <p:spPr bwMode="auto">
          <a:xfrm rot="-3328969">
            <a:off x="3039269" y="1831181"/>
            <a:ext cx="2133600" cy="2992438"/>
          </a:xfrm>
          <a:prstGeom prst="rect">
            <a:avLst/>
          </a:prstGeom>
          <a:noFill/>
          <a:ln w="9525">
            <a:noFill/>
            <a:miter lim="800000"/>
            <a:headEnd/>
            <a:tailEnd/>
          </a:ln>
        </p:spPr>
      </p:pic>
      <p:sp>
        <p:nvSpPr>
          <p:cNvPr id="94215" name="TextBox 8"/>
          <p:cNvSpPr txBox="1">
            <a:spLocks noChangeArrowheads="1"/>
          </p:cNvSpPr>
          <p:nvPr/>
        </p:nvSpPr>
        <p:spPr bwMode="auto">
          <a:xfrm>
            <a:off x="1447800" y="3657600"/>
            <a:ext cx="7512050" cy="1016000"/>
          </a:xfrm>
          <a:prstGeom prst="rect">
            <a:avLst/>
          </a:prstGeom>
          <a:noFill/>
          <a:ln w="9525">
            <a:noFill/>
            <a:miter lim="800000"/>
            <a:headEnd/>
            <a:tailEnd/>
          </a:ln>
        </p:spPr>
        <p:txBody>
          <a:bodyPr wrap="none">
            <a:spAutoFit/>
          </a:bodyPr>
          <a:lstStyle/>
          <a:p>
            <a:r>
              <a:rPr lang="en-US" sz="4000">
                <a:solidFill>
                  <a:schemeClr val="tx1"/>
                </a:solidFill>
              </a:rPr>
              <a:t>You are                </a:t>
            </a:r>
            <a:r>
              <a:rPr lang="en-US" sz="6000" b="1">
                <a:solidFill>
                  <a:schemeClr val="tx1"/>
                </a:solidFill>
              </a:rPr>
              <a:t>HACKED</a:t>
            </a:r>
            <a:endParaRPr lang="en-US" sz="40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509956"/>
                                        </p:tgtEl>
                                        <p:attrNameLst>
                                          <p:attrName>style.visibility</p:attrName>
                                        </p:attrNameLst>
                                      </p:cBhvr>
                                      <p:to>
                                        <p:strVal val="visible"/>
                                      </p:to>
                                    </p:set>
                                    <p:animEffect transition="in" filter="box(in)">
                                      <p:cBhvr>
                                        <p:cTn id="7" dur="500"/>
                                        <p:tgtEl>
                                          <p:spTgt spid="509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2" descr="untitledmmmmmponline.bmp"/>
          <p:cNvPicPr>
            <a:picLocks noChangeAspect="1"/>
          </p:cNvPicPr>
          <p:nvPr/>
        </p:nvPicPr>
        <p:blipFill>
          <a:blip r:embed="rId2" cstate="print"/>
          <a:srcRect/>
          <a:stretch>
            <a:fillRect/>
          </a:stretch>
        </p:blipFill>
        <p:spPr bwMode="auto">
          <a:xfrm>
            <a:off x="0" y="749300"/>
            <a:ext cx="9144000" cy="5357813"/>
          </a:xfrm>
          <a:prstGeom prst="rect">
            <a:avLst/>
          </a:prstGeom>
          <a:noFill/>
          <a:ln w="9525">
            <a:noFill/>
            <a:miter lim="800000"/>
            <a:headEnd/>
            <a:tailEnd/>
          </a:ln>
        </p:spPr>
      </p:pic>
      <p:sp>
        <p:nvSpPr>
          <p:cNvPr id="95236" name="Oval 3"/>
          <p:cNvSpPr>
            <a:spLocks noChangeArrowheads="1"/>
          </p:cNvSpPr>
          <p:nvPr/>
        </p:nvSpPr>
        <p:spPr bwMode="auto">
          <a:xfrm>
            <a:off x="0" y="2895600"/>
            <a:ext cx="1295400" cy="304800"/>
          </a:xfrm>
          <a:prstGeom prst="ellipse">
            <a:avLst/>
          </a:prstGeom>
          <a:noFill/>
          <a:ln w="57150" algn="ctr">
            <a:solidFill>
              <a:srgbClr val="FF0000"/>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r>
              <a:rPr lang="en-US" sz="3200" b="1" u="sng">
                <a:latin typeface="Arial Narrow" pitchFamily="34" charset="0"/>
              </a:rPr>
              <a:t>IP Sniffing :</a:t>
            </a:r>
          </a:p>
        </p:txBody>
      </p:sp>
      <p:grpSp>
        <p:nvGrpSpPr>
          <p:cNvPr id="2" name="Group 3"/>
          <p:cNvGrpSpPr>
            <a:grpSpLocks/>
          </p:cNvGrpSpPr>
          <p:nvPr/>
        </p:nvGrpSpPr>
        <p:grpSpPr bwMode="auto">
          <a:xfrm>
            <a:off x="3581400" y="1358900"/>
            <a:ext cx="2743200" cy="546100"/>
            <a:chOff x="2256" y="1384"/>
            <a:chExt cx="1728" cy="344"/>
          </a:xfrm>
        </p:grpSpPr>
        <p:sp>
          <p:nvSpPr>
            <p:cNvPr id="543748" name="Line 4"/>
            <p:cNvSpPr>
              <a:spLocks noChangeShapeType="1"/>
            </p:cNvSpPr>
            <p:nvPr/>
          </p:nvSpPr>
          <p:spPr bwMode="auto">
            <a:xfrm>
              <a:off x="2256" y="1728"/>
              <a:ext cx="1728" cy="0"/>
            </a:xfrm>
            <a:prstGeom prst="line">
              <a:avLst/>
            </a:prstGeom>
            <a:noFill/>
            <a:ln w="28575">
              <a:solidFill>
                <a:schemeClr val="bg1"/>
              </a:solidFill>
              <a:round/>
              <a:headEnd/>
              <a:tailEnd type="triangle" w="med" len="med"/>
            </a:ln>
            <a:effectLst/>
          </p:spPr>
          <p:txBody>
            <a:bodyPr/>
            <a:lstStyle/>
            <a:p>
              <a:endParaRPr lang="en-US" sz="2400">
                <a:latin typeface="Arial Narrow" pitchFamily="34" charset="0"/>
              </a:endParaRPr>
            </a:p>
          </p:txBody>
        </p:sp>
        <p:sp>
          <p:nvSpPr>
            <p:cNvPr id="543749" name="Text Box 5"/>
            <p:cNvSpPr txBox="1">
              <a:spLocks noChangeArrowheads="1"/>
            </p:cNvSpPr>
            <p:nvPr/>
          </p:nvSpPr>
          <p:spPr bwMode="auto">
            <a:xfrm>
              <a:off x="2400" y="1384"/>
              <a:ext cx="1199" cy="291"/>
            </a:xfrm>
            <a:prstGeom prst="rect">
              <a:avLst/>
            </a:prstGeom>
            <a:noFill/>
            <a:ln w="9525">
              <a:noFill/>
              <a:miter lim="800000"/>
              <a:headEnd/>
              <a:tailEnd/>
            </a:ln>
            <a:effectLst/>
          </p:spPr>
          <p:txBody>
            <a:bodyPr wrap="none">
              <a:spAutoFit/>
            </a:bodyPr>
            <a:lstStyle/>
            <a:p>
              <a:r>
                <a:rPr lang="en-US" sz="2400">
                  <a:latin typeface="Arial Narrow" pitchFamily="34" charset="0"/>
                </a:rPr>
                <a:t>Send a request</a:t>
              </a:r>
            </a:p>
          </p:txBody>
        </p:sp>
      </p:grpSp>
      <p:grpSp>
        <p:nvGrpSpPr>
          <p:cNvPr id="3" name="Group 6"/>
          <p:cNvGrpSpPr>
            <a:grpSpLocks/>
          </p:cNvGrpSpPr>
          <p:nvPr/>
        </p:nvGrpSpPr>
        <p:grpSpPr bwMode="auto">
          <a:xfrm>
            <a:off x="3325813" y="2044700"/>
            <a:ext cx="2998788" cy="622300"/>
            <a:chOff x="2095" y="1816"/>
            <a:chExt cx="1889" cy="392"/>
          </a:xfrm>
        </p:grpSpPr>
        <p:sp>
          <p:nvSpPr>
            <p:cNvPr id="543751" name="Line 7"/>
            <p:cNvSpPr>
              <a:spLocks noChangeShapeType="1"/>
            </p:cNvSpPr>
            <p:nvPr/>
          </p:nvSpPr>
          <p:spPr bwMode="auto">
            <a:xfrm flipH="1">
              <a:off x="2256" y="2208"/>
              <a:ext cx="1728" cy="0"/>
            </a:xfrm>
            <a:prstGeom prst="line">
              <a:avLst/>
            </a:prstGeom>
            <a:noFill/>
            <a:ln w="28575">
              <a:solidFill>
                <a:schemeClr val="bg1"/>
              </a:solidFill>
              <a:round/>
              <a:headEnd/>
              <a:tailEnd type="triangle" w="med" len="med"/>
            </a:ln>
            <a:effectLst/>
          </p:spPr>
          <p:txBody>
            <a:bodyPr/>
            <a:lstStyle/>
            <a:p>
              <a:endParaRPr lang="en-US" sz="2400">
                <a:latin typeface="Arial Narrow" pitchFamily="34" charset="0"/>
              </a:endParaRPr>
            </a:p>
          </p:txBody>
        </p:sp>
        <p:sp>
          <p:nvSpPr>
            <p:cNvPr id="543752" name="Text Box 8"/>
            <p:cNvSpPr txBox="1">
              <a:spLocks noChangeArrowheads="1"/>
            </p:cNvSpPr>
            <p:nvPr/>
          </p:nvSpPr>
          <p:spPr bwMode="auto">
            <a:xfrm>
              <a:off x="2095" y="1816"/>
              <a:ext cx="1668" cy="291"/>
            </a:xfrm>
            <a:prstGeom prst="rect">
              <a:avLst/>
            </a:prstGeom>
            <a:noFill/>
            <a:ln w="9525">
              <a:noFill/>
              <a:miter lim="800000"/>
              <a:headEnd/>
              <a:tailEnd/>
            </a:ln>
            <a:effectLst/>
          </p:spPr>
          <p:txBody>
            <a:bodyPr wrap="none">
              <a:spAutoFit/>
            </a:bodyPr>
            <a:lstStyle/>
            <a:p>
              <a:r>
                <a:rPr lang="en-US" sz="2400">
                  <a:latin typeface="Arial Narrow" pitchFamily="34" charset="0"/>
                </a:rPr>
                <a:t>Sends the information</a:t>
              </a:r>
            </a:p>
          </p:txBody>
        </p:sp>
      </p:grpSp>
      <p:grpSp>
        <p:nvGrpSpPr>
          <p:cNvPr id="4" name="Group 9"/>
          <p:cNvGrpSpPr>
            <a:grpSpLocks/>
          </p:cNvGrpSpPr>
          <p:nvPr/>
        </p:nvGrpSpPr>
        <p:grpSpPr bwMode="auto">
          <a:xfrm>
            <a:off x="6324600" y="1143000"/>
            <a:ext cx="2438400" cy="2506663"/>
            <a:chOff x="3984" y="1248"/>
            <a:chExt cx="1536" cy="1579"/>
          </a:xfrm>
        </p:grpSpPr>
        <p:pic>
          <p:nvPicPr>
            <p:cNvPr id="543754" name="Picture 10" descr="bs00580_"/>
            <p:cNvPicPr>
              <a:picLocks noChangeAspect="1" noChangeArrowheads="1"/>
            </p:cNvPicPr>
            <p:nvPr/>
          </p:nvPicPr>
          <p:blipFill>
            <a:blip r:embed="rId2" cstate="print"/>
            <a:srcRect/>
            <a:stretch>
              <a:fillRect/>
            </a:stretch>
          </p:blipFill>
          <p:spPr bwMode="auto">
            <a:xfrm>
              <a:off x="3984" y="1248"/>
              <a:ext cx="1536" cy="1344"/>
            </a:xfrm>
            <a:prstGeom prst="rect">
              <a:avLst/>
            </a:prstGeom>
            <a:noFill/>
          </p:spPr>
        </p:pic>
        <p:sp>
          <p:nvSpPr>
            <p:cNvPr id="543755" name="Text Box 11"/>
            <p:cNvSpPr txBox="1">
              <a:spLocks noChangeArrowheads="1"/>
            </p:cNvSpPr>
            <p:nvPr/>
          </p:nvSpPr>
          <p:spPr bwMode="auto">
            <a:xfrm>
              <a:off x="4353" y="2536"/>
              <a:ext cx="629" cy="291"/>
            </a:xfrm>
            <a:prstGeom prst="rect">
              <a:avLst/>
            </a:prstGeom>
            <a:noFill/>
            <a:ln w="9525">
              <a:noFill/>
              <a:miter lim="800000"/>
              <a:headEnd/>
              <a:tailEnd/>
            </a:ln>
            <a:effectLst/>
          </p:spPr>
          <p:txBody>
            <a:bodyPr wrap="none">
              <a:spAutoFit/>
            </a:bodyPr>
            <a:lstStyle/>
            <a:p>
              <a:r>
                <a:rPr lang="en-US" sz="2400">
                  <a:latin typeface="Arial Narrow" pitchFamily="34" charset="0"/>
                </a:rPr>
                <a:t>Server </a:t>
              </a:r>
            </a:p>
          </p:txBody>
        </p:sp>
      </p:grpSp>
      <p:grpSp>
        <p:nvGrpSpPr>
          <p:cNvPr id="5" name="Group 12"/>
          <p:cNvGrpSpPr>
            <a:grpSpLocks/>
          </p:cNvGrpSpPr>
          <p:nvPr/>
        </p:nvGrpSpPr>
        <p:grpSpPr bwMode="auto">
          <a:xfrm>
            <a:off x="990600" y="1219200"/>
            <a:ext cx="2438400" cy="2543175"/>
            <a:chOff x="624" y="1296"/>
            <a:chExt cx="1536" cy="1602"/>
          </a:xfrm>
        </p:grpSpPr>
        <p:pic>
          <p:nvPicPr>
            <p:cNvPr id="543757" name="Picture 13" descr="bs00580_"/>
            <p:cNvPicPr>
              <a:picLocks noChangeAspect="1" noChangeArrowheads="1"/>
            </p:cNvPicPr>
            <p:nvPr/>
          </p:nvPicPr>
          <p:blipFill>
            <a:blip r:embed="rId2" cstate="print"/>
            <a:srcRect/>
            <a:stretch>
              <a:fillRect/>
            </a:stretch>
          </p:blipFill>
          <p:spPr bwMode="auto">
            <a:xfrm>
              <a:off x="624" y="1296"/>
              <a:ext cx="1536" cy="1344"/>
            </a:xfrm>
            <a:prstGeom prst="rect">
              <a:avLst/>
            </a:prstGeom>
            <a:noFill/>
          </p:spPr>
        </p:pic>
        <p:sp>
          <p:nvSpPr>
            <p:cNvPr id="543758" name="Text Box 14"/>
            <p:cNvSpPr txBox="1">
              <a:spLocks noChangeArrowheads="1"/>
            </p:cNvSpPr>
            <p:nvPr/>
          </p:nvSpPr>
          <p:spPr bwMode="auto">
            <a:xfrm>
              <a:off x="1019" y="2607"/>
              <a:ext cx="569" cy="291"/>
            </a:xfrm>
            <a:prstGeom prst="rect">
              <a:avLst/>
            </a:prstGeom>
            <a:noFill/>
            <a:ln w="9525">
              <a:noFill/>
              <a:miter lim="800000"/>
              <a:headEnd/>
              <a:tailEnd/>
            </a:ln>
            <a:effectLst/>
          </p:spPr>
          <p:txBody>
            <a:bodyPr wrap="none">
              <a:spAutoFit/>
            </a:bodyPr>
            <a:lstStyle/>
            <a:p>
              <a:r>
                <a:rPr lang="en-US" sz="2400">
                  <a:latin typeface="Arial Narrow" pitchFamily="34" charset="0"/>
                </a:rPr>
                <a:t>Client </a:t>
              </a:r>
            </a:p>
          </p:txBody>
        </p:sp>
      </p:grpSp>
      <p:sp>
        <p:nvSpPr>
          <p:cNvPr id="543759" name="Oval 15"/>
          <p:cNvSpPr>
            <a:spLocks noChangeArrowheads="1"/>
          </p:cNvSpPr>
          <p:nvPr/>
        </p:nvSpPr>
        <p:spPr bwMode="auto">
          <a:xfrm>
            <a:off x="6553200" y="24384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543760" name="Oval 16"/>
          <p:cNvSpPr>
            <a:spLocks noChangeArrowheads="1"/>
          </p:cNvSpPr>
          <p:nvPr/>
        </p:nvSpPr>
        <p:spPr bwMode="auto">
          <a:xfrm>
            <a:off x="4572000" y="25146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grpSp>
        <p:nvGrpSpPr>
          <p:cNvPr id="6" name="Group 17"/>
          <p:cNvGrpSpPr>
            <a:grpSpLocks/>
          </p:cNvGrpSpPr>
          <p:nvPr/>
        </p:nvGrpSpPr>
        <p:grpSpPr bwMode="auto">
          <a:xfrm>
            <a:off x="3962400" y="3505200"/>
            <a:ext cx="1981200" cy="2041593"/>
            <a:chOff x="624" y="1296"/>
            <a:chExt cx="1536" cy="1681"/>
          </a:xfrm>
        </p:grpSpPr>
        <p:pic>
          <p:nvPicPr>
            <p:cNvPr id="543762" name="Picture 18" descr="bs00580_"/>
            <p:cNvPicPr>
              <a:picLocks noChangeAspect="1" noChangeArrowheads="1"/>
            </p:cNvPicPr>
            <p:nvPr/>
          </p:nvPicPr>
          <p:blipFill>
            <a:blip r:embed="rId2" cstate="print"/>
            <a:srcRect/>
            <a:stretch>
              <a:fillRect/>
            </a:stretch>
          </p:blipFill>
          <p:spPr bwMode="auto">
            <a:xfrm>
              <a:off x="624" y="1296"/>
              <a:ext cx="1536" cy="1344"/>
            </a:xfrm>
            <a:prstGeom prst="rect">
              <a:avLst/>
            </a:prstGeom>
            <a:noFill/>
          </p:spPr>
        </p:pic>
        <p:sp>
          <p:nvSpPr>
            <p:cNvPr id="543763" name="Text Box 19"/>
            <p:cNvSpPr txBox="1">
              <a:spLocks noChangeArrowheads="1"/>
            </p:cNvSpPr>
            <p:nvPr/>
          </p:nvSpPr>
          <p:spPr bwMode="auto">
            <a:xfrm>
              <a:off x="1019" y="2597"/>
              <a:ext cx="761" cy="380"/>
            </a:xfrm>
            <a:prstGeom prst="rect">
              <a:avLst/>
            </a:prstGeom>
            <a:noFill/>
            <a:ln w="9525">
              <a:noFill/>
              <a:miter lim="800000"/>
              <a:headEnd/>
              <a:tailEnd/>
            </a:ln>
            <a:effectLst/>
          </p:spPr>
          <p:txBody>
            <a:bodyPr wrap="none">
              <a:spAutoFit/>
            </a:bodyPr>
            <a:lstStyle/>
            <a:p>
              <a:r>
                <a:rPr lang="en-US" sz="2400">
                  <a:latin typeface="Arial Narrow" pitchFamily="34" charset="0"/>
                </a:rPr>
                <a:t>Sniffer </a:t>
              </a:r>
            </a:p>
          </p:txBody>
        </p:sp>
      </p:grpSp>
      <p:sp>
        <p:nvSpPr>
          <p:cNvPr id="543764" name="Oval 20"/>
          <p:cNvSpPr>
            <a:spLocks noChangeArrowheads="1"/>
          </p:cNvSpPr>
          <p:nvPr/>
        </p:nvSpPr>
        <p:spPr bwMode="auto">
          <a:xfrm>
            <a:off x="4572000" y="36576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543765" name="Oval 21"/>
          <p:cNvSpPr>
            <a:spLocks noChangeArrowheads="1"/>
          </p:cNvSpPr>
          <p:nvPr/>
        </p:nvSpPr>
        <p:spPr bwMode="auto">
          <a:xfrm>
            <a:off x="4572000" y="25146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543766" name="Oval 22"/>
          <p:cNvSpPr>
            <a:spLocks noChangeArrowheads="1"/>
          </p:cNvSpPr>
          <p:nvPr/>
        </p:nvSpPr>
        <p:spPr bwMode="auto">
          <a:xfrm>
            <a:off x="2743200" y="23622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543767" name="Text Box 23"/>
          <p:cNvSpPr txBox="1">
            <a:spLocks noChangeArrowheads="1"/>
          </p:cNvSpPr>
          <p:nvPr/>
        </p:nvSpPr>
        <p:spPr bwMode="auto">
          <a:xfrm>
            <a:off x="914400" y="5486400"/>
            <a:ext cx="7864475" cy="1200329"/>
          </a:xfrm>
          <a:prstGeom prst="rect">
            <a:avLst/>
          </a:prstGeom>
          <a:noFill/>
          <a:ln w="9525">
            <a:noFill/>
            <a:miter lim="800000"/>
            <a:headEnd/>
            <a:tailEnd/>
          </a:ln>
          <a:effectLst/>
        </p:spPr>
        <p:txBody>
          <a:bodyPr>
            <a:spAutoFit/>
          </a:bodyPr>
          <a:lstStyle/>
          <a:p>
            <a:pPr>
              <a:buFont typeface="Wingdings" pitchFamily="2" charset="2"/>
              <a:buChar char="v"/>
            </a:pPr>
            <a:r>
              <a:rPr lang="en-US" sz="2400" dirty="0">
                <a:latin typeface="Arial Narrow" pitchFamily="34" charset="0"/>
              </a:rPr>
              <a:t> Technique of capturing all conversations in networks and mailing them to the planter are called IP Sniffing</a:t>
            </a:r>
          </a:p>
          <a:p>
            <a:endParaRPr lang="en-US" sz="2400" dirty="0">
              <a:latin typeface="Arial Narrow" pitchFamily="34" charset="0"/>
            </a:endParaRPr>
          </a:p>
        </p:txBody>
      </p:sp>
      <p:sp>
        <p:nvSpPr>
          <p:cNvPr id="543768" name="Oval 24"/>
          <p:cNvSpPr>
            <a:spLocks noChangeArrowheads="1"/>
          </p:cNvSpPr>
          <p:nvPr/>
        </p:nvSpPr>
        <p:spPr bwMode="auto">
          <a:xfrm>
            <a:off x="6553200" y="24384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43759"/>
                                        </p:tgtEl>
                                        <p:attrNameLst>
                                          <p:attrName>style.visibility</p:attrName>
                                        </p:attrNameLst>
                                      </p:cBhvr>
                                      <p:to>
                                        <p:strVal val="visible"/>
                                      </p:to>
                                    </p:set>
                                    <p:animEffect transition="in" filter="box(in)">
                                      <p:cBhvr>
                                        <p:cTn id="22" dur="500"/>
                                        <p:tgtEl>
                                          <p:spTgt spid="543759"/>
                                        </p:tgtEl>
                                      </p:cBhvr>
                                    </p:animEffect>
                                  </p:childTnLst>
                                  <p:subTnLst>
                                    <p:set>
                                      <p:cBhvr override="childStyle">
                                        <p:cTn dur="1" fill="hold" display="0" masterRel="nextClick" afterEffect="1"/>
                                        <p:tgtEl>
                                          <p:spTgt spid="543759"/>
                                        </p:tgtEl>
                                        <p:attrNameLst>
                                          <p:attrName>style.visibility</p:attrName>
                                        </p:attrNameLst>
                                      </p:cBhvr>
                                      <p:to>
                                        <p:strVal val="hidden"/>
                                      </p:to>
                                    </p:set>
                                  </p:subTnLst>
                                </p:cTn>
                              </p:par>
                            </p:childTnLst>
                          </p:cTn>
                        </p:par>
                        <p:par>
                          <p:cTn id="23" fill="hold">
                            <p:stCondLst>
                              <p:cond delay="500"/>
                            </p:stCondLst>
                            <p:childTnLst>
                              <p:par>
                                <p:cTn id="24" presetID="4" presetClass="entr" presetSubtype="16" fill="hold" grpId="0" nodeType="afterEffect">
                                  <p:stCondLst>
                                    <p:cond delay="0"/>
                                  </p:stCondLst>
                                  <p:childTnLst>
                                    <p:set>
                                      <p:cBhvr>
                                        <p:cTn id="25" dur="1" fill="hold">
                                          <p:stCondLst>
                                            <p:cond delay="0"/>
                                          </p:stCondLst>
                                        </p:cTn>
                                        <p:tgtEl>
                                          <p:spTgt spid="543760"/>
                                        </p:tgtEl>
                                        <p:attrNameLst>
                                          <p:attrName>style.visibility</p:attrName>
                                        </p:attrNameLst>
                                      </p:cBhvr>
                                      <p:to>
                                        <p:strVal val="visible"/>
                                      </p:to>
                                    </p:set>
                                    <p:animEffect transition="in" filter="box(in)">
                                      <p:cBhvr>
                                        <p:cTn id="26" dur="500"/>
                                        <p:tgtEl>
                                          <p:spTgt spid="543760"/>
                                        </p:tgtEl>
                                      </p:cBhvr>
                                    </p:animEffect>
                                  </p:childTnLst>
                                  <p:subTnLst>
                                    <p:set>
                                      <p:cBhvr override="childStyle">
                                        <p:cTn dur="1" fill="hold" display="0" masterRel="nextClick" afterEffect="1"/>
                                        <p:tgtEl>
                                          <p:spTgt spid="543760"/>
                                        </p:tgtEl>
                                        <p:attrNameLst>
                                          <p:attrName>style.visibility</p:attrName>
                                        </p:attrNameLst>
                                      </p:cBhvr>
                                      <p:to>
                                        <p:strVal val="hidden"/>
                                      </p:to>
                                    </p:set>
                                  </p:subTnLst>
                                </p:cTn>
                              </p:par>
                            </p:childTnLst>
                          </p:cTn>
                        </p:par>
                        <p:par>
                          <p:cTn id="27" fill="hold">
                            <p:stCondLst>
                              <p:cond delay="1000"/>
                            </p:stCondLst>
                            <p:childTnLst>
                              <p:par>
                                <p:cTn id="28" presetID="4" presetClass="entr" presetSubtype="16" fill="hold" grpId="0" nodeType="afterEffect">
                                  <p:stCondLst>
                                    <p:cond delay="0"/>
                                  </p:stCondLst>
                                  <p:childTnLst>
                                    <p:set>
                                      <p:cBhvr>
                                        <p:cTn id="29" dur="1" fill="hold">
                                          <p:stCondLst>
                                            <p:cond delay="0"/>
                                          </p:stCondLst>
                                        </p:cTn>
                                        <p:tgtEl>
                                          <p:spTgt spid="543764"/>
                                        </p:tgtEl>
                                        <p:attrNameLst>
                                          <p:attrName>style.visibility</p:attrName>
                                        </p:attrNameLst>
                                      </p:cBhvr>
                                      <p:to>
                                        <p:strVal val="visible"/>
                                      </p:to>
                                    </p:set>
                                    <p:animEffect transition="in" filter="box(in)">
                                      <p:cBhvr>
                                        <p:cTn id="30" dur="500"/>
                                        <p:tgtEl>
                                          <p:spTgt spid="543764"/>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543768"/>
                                        </p:tgtEl>
                                        <p:attrNameLst>
                                          <p:attrName>style.visibility</p:attrName>
                                        </p:attrNameLst>
                                      </p:cBhvr>
                                      <p:to>
                                        <p:strVal val="visible"/>
                                      </p:to>
                                    </p:set>
                                    <p:animEffect transition="in" filter="box(in)">
                                      <p:cBhvr>
                                        <p:cTn id="35" dur="500"/>
                                        <p:tgtEl>
                                          <p:spTgt spid="543768"/>
                                        </p:tgtEl>
                                      </p:cBhvr>
                                    </p:animEffect>
                                  </p:childTnLst>
                                  <p:subTnLst>
                                    <p:set>
                                      <p:cBhvr override="childStyle">
                                        <p:cTn dur="1" fill="hold" display="0" masterRel="nextClick" afterEffect="1"/>
                                        <p:tgtEl>
                                          <p:spTgt spid="543768"/>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543765"/>
                                        </p:tgtEl>
                                        <p:attrNameLst>
                                          <p:attrName>style.visibility</p:attrName>
                                        </p:attrNameLst>
                                      </p:cBhvr>
                                      <p:to>
                                        <p:strVal val="visible"/>
                                      </p:to>
                                    </p:set>
                                    <p:animEffect transition="in" filter="box(in)">
                                      <p:cBhvr>
                                        <p:cTn id="40" dur="500"/>
                                        <p:tgtEl>
                                          <p:spTgt spid="543765"/>
                                        </p:tgtEl>
                                      </p:cBhvr>
                                    </p:animEffect>
                                  </p:childTnLst>
                                  <p:subTnLst>
                                    <p:set>
                                      <p:cBhvr override="childStyle">
                                        <p:cTn dur="1" fill="hold" display="0" masterRel="nextClick" afterEffect="1"/>
                                        <p:tgtEl>
                                          <p:spTgt spid="543765"/>
                                        </p:tgtEl>
                                        <p:attrNameLst>
                                          <p:attrName>style.visibility</p:attrName>
                                        </p:attrNameLst>
                                      </p:cBhvr>
                                      <p:to>
                                        <p:strVal val="hidden"/>
                                      </p:to>
                                    </p:set>
                                  </p:subTnLst>
                                </p:cTn>
                              </p:par>
                            </p:childTnLst>
                          </p:cTn>
                        </p:par>
                        <p:par>
                          <p:cTn id="41" fill="hold">
                            <p:stCondLst>
                              <p:cond delay="500"/>
                            </p:stCondLst>
                            <p:childTnLst>
                              <p:par>
                                <p:cTn id="42" presetID="4" presetClass="entr" presetSubtype="16" fill="hold" grpId="0" nodeType="afterEffect">
                                  <p:stCondLst>
                                    <p:cond delay="1000"/>
                                  </p:stCondLst>
                                  <p:childTnLst>
                                    <p:set>
                                      <p:cBhvr>
                                        <p:cTn id="43" dur="1" fill="hold">
                                          <p:stCondLst>
                                            <p:cond delay="0"/>
                                          </p:stCondLst>
                                        </p:cTn>
                                        <p:tgtEl>
                                          <p:spTgt spid="543766"/>
                                        </p:tgtEl>
                                        <p:attrNameLst>
                                          <p:attrName>style.visibility</p:attrName>
                                        </p:attrNameLst>
                                      </p:cBhvr>
                                      <p:to>
                                        <p:strVal val="visible"/>
                                      </p:to>
                                    </p:set>
                                    <p:animEffect transition="in" filter="box(in)">
                                      <p:cBhvr>
                                        <p:cTn id="44" dur="500"/>
                                        <p:tgtEl>
                                          <p:spTgt spid="543766"/>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543767"/>
                                        </p:tgtEl>
                                        <p:attrNameLst>
                                          <p:attrName>style.visibility</p:attrName>
                                        </p:attrNameLst>
                                      </p:cBhvr>
                                      <p:to>
                                        <p:strVal val="visible"/>
                                      </p:to>
                                    </p:set>
                                    <p:animEffect transition="in" filter="box(in)">
                                      <p:cBhvr>
                                        <p:cTn id="49" dur="500"/>
                                        <p:tgtEl>
                                          <p:spTgt spid="543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59" grpId="0" animBg="1"/>
      <p:bldP spid="543760" grpId="0" animBg="1"/>
      <p:bldP spid="543764" grpId="0" animBg="1"/>
      <p:bldP spid="543765" grpId="0" animBg="1"/>
      <p:bldP spid="543766" grpId="0" animBg="1"/>
      <p:bldP spid="543767" grpId="0" autoUpdateAnimBg="0"/>
      <p:bldP spid="54376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3"/>
          <p:cNvSpPr>
            <a:spLocks noGrp="1"/>
          </p:cNvSpPr>
          <p:nvPr>
            <p:ph type="sldNum" sz="quarter" idx="4294967295"/>
          </p:nvPr>
        </p:nvSpPr>
        <p:spPr>
          <a:xfrm>
            <a:off x="457200" y="6356350"/>
            <a:ext cx="2133600" cy="365125"/>
          </a:xfrm>
        </p:spPr>
        <p:txBody>
          <a:bodyPr/>
          <a:lstStyle/>
          <a:p>
            <a:fld id="{D1FF995A-961B-49A0-8F0C-FE6DAA4A840A}" type="slidenum">
              <a:rPr lang="en-AU">
                <a:solidFill>
                  <a:schemeClr val="tx1"/>
                </a:solidFill>
              </a:rPr>
              <a:pPr/>
              <a:t>68</a:t>
            </a:fld>
            <a:endParaRPr lang="en-AU">
              <a:solidFill>
                <a:schemeClr val="tx1"/>
              </a:solidFill>
            </a:endParaRPr>
          </a:p>
        </p:txBody>
      </p:sp>
      <p:sp>
        <p:nvSpPr>
          <p:cNvPr id="544770" name="Rectangle 2"/>
          <p:cNvSpPr>
            <a:spLocks noGrp="1" noChangeArrowheads="1"/>
          </p:cNvSpPr>
          <p:nvPr>
            <p:ph type="title"/>
          </p:nvPr>
        </p:nvSpPr>
        <p:spPr>
          <a:noFill/>
          <a:ln/>
        </p:spPr>
        <p:txBody>
          <a:bodyPr>
            <a:normAutofit/>
          </a:bodyPr>
          <a:lstStyle/>
          <a:p>
            <a:pPr algn="l"/>
            <a:r>
              <a:rPr lang="en-US" sz="3200" b="1" u="sng">
                <a:latin typeface="Arial Narrow" pitchFamily="34" charset="0"/>
              </a:rPr>
              <a:t>IP Spoofing</a:t>
            </a:r>
          </a:p>
        </p:txBody>
      </p:sp>
      <p:sp>
        <p:nvSpPr>
          <p:cNvPr id="544771" name="Rectangle 3"/>
          <p:cNvSpPr>
            <a:spLocks noGrp="1" noChangeArrowheads="1"/>
          </p:cNvSpPr>
          <p:nvPr>
            <p:ph type="body" idx="1"/>
          </p:nvPr>
        </p:nvSpPr>
        <p:spPr>
          <a:xfrm>
            <a:off x="609600" y="1219200"/>
            <a:ext cx="8382000" cy="1524000"/>
          </a:xfrm>
          <a:noFill/>
          <a:ln/>
        </p:spPr>
        <p:txBody>
          <a:bodyPr>
            <a:normAutofit/>
          </a:bodyPr>
          <a:lstStyle/>
          <a:p>
            <a:r>
              <a:rPr lang="en-US" sz="2400">
                <a:latin typeface="Arial Narrow" pitchFamily="34" charset="0"/>
              </a:rPr>
              <a:t>Complex Attack</a:t>
            </a:r>
          </a:p>
          <a:p>
            <a:pPr lvl="1"/>
            <a:r>
              <a:rPr lang="en-US" sz="2400">
                <a:latin typeface="Arial Narrow" pitchFamily="34" charset="0"/>
              </a:rPr>
              <a:t>Exploits vulnerabilities between systems that trust each other</a:t>
            </a:r>
          </a:p>
        </p:txBody>
      </p:sp>
      <p:grpSp>
        <p:nvGrpSpPr>
          <p:cNvPr id="2" name="Group 4"/>
          <p:cNvGrpSpPr>
            <a:grpSpLocks/>
          </p:cNvGrpSpPr>
          <p:nvPr/>
        </p:nvGrpSpPr>
        <p:grpSpPr bwMode="auto">
          <a:xfrm>
            <a:off x="1219200" y="2743200"/>
            <a:ext cx="6797675" cy="1739900"/>
            <a:chOff x="768" y="1728"/>
            <a:chExt cx="4282" cy="1096"/>
          </a:xfrm>
        </p:grpSpPr>
        <p:grpSp>
          <p:nvGrpSpPr>
            <p:cNvPr id="3" name="Group 5"/>
            <p:cNvGrpSpPr>
              <a:grpSpLocks/>
            </p:cNvGrpSpPr>
            <p:nvPr/>
          </p:nvGrpSpPr>
          <p:grpSpPr bwMode="auto">
            <a:xfrm>
              <a:off x="768" y="1728"/>
              <a:ext cx="730" cy="1096"/>
              <a:chOff x="768" y="1728"/>
              <a:chExt cx="730" cy="1096"/>
            </a:xfrm>
          </p:grpSpPr>
          <p:sp>
            <p:nvSpPr>
              <p:cNvPr id="544774" name="computr3"/>
              <p:cNvSpPr>
                <a:spLocks noEditPoints="1" noChangeArrowheads="1"/>
              </p:cNvSpPr>
              <p:nvPr/>
            </p:nvSpPr>
            <p:spPr bwMode="auto">
              <a:xfrm>
                <a:off x="768" y="1728"/>
                <a:ext cx="720" cy="588"/>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gradFill rotWithShape="0">
                <a:gsLst>
                  <a:gs pos="0">
                    <a:srgbClr val="FFFFFF"/>
                  </a:gs>
                  <a:gs pos="50000">
                    <a:srgbClr val="00FF00"/>
                  </a:gs>
                  <a:gs pos="100000">
                    <a:srgbClr val="FFFFFF"/>
                  </a:gs>
                </a:gsLst>
                <a:lin ang="2700000" scaled="1"/>
              </a:gradFill>
              <a:ln w="9525">
                <a:solidFill>
                  <a:srgbClr val="000000"/>
                </a:solidFill>
                <a:miter lim="800000"/>
                <a:headEnd/>
                <a:tailEnd/>
              </a:ln>
            </p:spPr>
            <p:txBody>
              <a:bodyPr/>
              <a:lstStyle/>
              <a:p>
                <a:endParaRPr lang="en-US"/>
              </a:p>
            </p:txBody>
          </p:sp>
          <p:sp>
            <p:nvSpPr>
              <p:cNvPr id="544775" name="Text Box 7"/>
              <p:cNvSpPr txBox="1">
                <a:spLocks noChangeArrowheads="1"/>
              </p:cNvSpPr>
              <p:nvPr/>
            </p:nvSpPr>
            <p:spPr bwMode="auto">
              <a:xfrm>
                <a:off x="768" y="2304"/>
                <a:ext cx="730" cy="520"/>
              </a:xfrm>
              <a:prstGeom prst="rect">
                <a:avLst/>
              </a:prstGeom>
              <a:noFill/>
              <a:ln w="9525">
                <a:noFill/>
                <a:miter lim="800000"/>
                <a:headEnd/>
                <a:tailEnd/>
              </a:ln>
              <a:effectLst/>
            </p:spPr>
            <p:txBody>
              <a:bodyPr>
                <a:spAutoFit/>
              </a:bodyPr>
              <a:lstStyle/>
              <a:p>
                <a:r>
                  <a:rPr lang="en-US" sz="1600">
                    <a:latin typeface="Arial" charset="0"/>
                  </a:rPr>
                  <a:t>“A”</a:t>
                </a:r>
              </a:p>
              <a:p>
                <a:r>
                  <a:rPr lang="en-US" sz="1600">
                    <a:latin typeface="Arial" charset="0"/>
                  </a:rPr>
                  <a:t>Trusting Systems </a:t>
                </a:r>
              </a:p>
            </p:txBody>
          </p:sp>
        </p:grpSp>
        <p:grpSp>
          <p:nvGrpSpPr>
            <p:cNvPr id="4" name="Group 8"/>
            <p:cNvGrpSpPr>
              <a:grpSpLocks/>
            </p:cNvGrpSpPr>
            <p:nvPr/>
          </p:nvGrpSpPr>
          <p:grpSpPr bwMode="auto">
            <a:xfrm>
              <a:off x="4320" y="1728"/>
              <a:ext cx="730" cy="1096"/>
              <a:chOff x="768" y="1728"/>
              <a:chExt cx="730" cy="1096"/>
            </a:xfrm>
          </p:grpSpPr>
          <p:sp>
            <p:nvSpPr>
              <p:cNvPr id="544777" name="computr3"/>
              <p:cNvSpPr>
                <a:spLocks noEditPoints="1" noChangeArrowheads="1"/>
              </p:cNvSpPr>
              <p:nvPr/>
            </p:nvSpPr>
            <p:spPr bwMode="auto">
              <a:xfrm>
                <a:off x="768" y="1728"/>
                <a:ext cx="720" cy="588"/>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gradFill rotWithShape="0">
                <a:gsLst>
                  <a:gs pos="0">
                    <a:srgbClr val="FFFFFF"/>
                  </a:gs>
                  <a:gs pos="50000">
                    <a:srgbClr val="00FF00"/>
                  </a:gs>
                  <a:gs pos="100000">
                    <a:srgbClr val="FFFFFF"/>
                  </a:gs>
                </a:gsLst>
                <a:lin ang="2700000" scaled="1"/>
              </a:gradFill>
              <a:ln w="9525">
                <a:solidFill>
                  <a:srgbClr val="000000"/>
                </a:solidFill>
                <a:miter lim="800000"/>
                <a:headEnd/>
                <a:tailEnd/>
              </a:ln>
            </p:spPr>
            <p:txBody>
              <a:bodyPr/>
              <a:lstStyle/>
              <a:p>
                <a:endParaRPr lang="en-US"/>
              </a:p>
            </p:txBody>
          </p:sp>
          <p:sp>
            <p:nvSpPr>
              <p:cNvPr id="544778" name="Text Box 10"/>
              <p:cNvSpPr txBox="1">
                <a:spLocks noChangeArrowheads="1"/>
              </p:cNvSpPr>
              <p:nvPr/>
            </p:nvSpPr>
            <p:spPr bwMode="auto">
              <a:xfrm>
                <a:off x="768" y="2304"/>
                <a:ext cx="730" cy="520"/>
              </a:xfrm>
              <a:prstGeom prst="rect">
                <a:avLst/>
              </a:prstGeom>
              <a:noFill/>
              <a:ln w="9525">
                <a:noFill/>
                <a:miter lim="800000"/>
                <a:headEnd/>
                <a:tailEnd/>
              </a:ln>
              <a:effectLst/>
            </p:spPr>
            <p:txBody>
              <a:bodyPr>
                <a:spAutoFit/>
              </a:bodyPr>
              <a:lstStyle/>
              <a:p>
                <a:r>
                  <a:rPr lang="en-US" sz="1600">
                    <a:latin typeface="Arial" charset="0"/>
                  </a:rPr>
                  <a:t>“B”</a:t>
                </a:r>
              </a:p>
              <a:p>
                <a:r>
                  <a:rPr lang="en-US" sz="1600">
                    <a:latin typeface="Arial" charset="0"/>
                  </a:rPr>
                  <a:t>Trusting Systems </a:t>
                </a:r>
              </a:p>
            </p:txBody>
          </p:sp>
        </p:grpSp>
      </p:grpSp>
      <p:grpSp>
        <p:nvGrpSpPr>
          <p:cNvPr id="5" name="Group 11"/>
          <p:cNvGrpSpPr>
            <a:grpSpLocks/>
          </p:cNvGrpSpPr>
          <p:nvPr/>
        </p:nvGrpSpPr>
        <p:grpSpPr bwMode="auto">
          <a:xfrm>
            <a:off x="2438400" y="4495800"/>
            <a:ext cx="1066800" cy="1403350"/>
            <a:chOff x="1536" y="2832"/>
            <a:chExt cx="672" cy="884"/>
          </a:xfrm>
        </p:grpSpPr>
        <p:sp>
          <p:nvSpPr>
            <p:cNvPr id="544780" name="computr2"/>
            <p:cNvSpPr>
              <a:spLocks noEditPoints="1" noChangeArrowheads="1"/>
            </p:cNvSpPr>
            <p:nvPr/>
          </p:nvSpPr>
          <p:spPr bwMode="auto">
            <a:xfrm>
              <a:off x="1536" y="2832"/>
              <a:ext cx="672" cy="660"/>
            </a:xfrm>
            <a:custGeom>
              <a:avLst/>
              <a:gdLst>
                <a:gd name="T0" fmla="*/ 10800 w 21600"/>
                <a:gd name="T1" fmla="*/ 0 h 21600"/>
                <a:gd name="T2" fmla="*/ 10800 w 21600"/>
                <a:gd name="T3" fmla="*/ 21600 h 21600"/>
                <a:gd name="T4" fmla="*/ 17326 w 21600"/>
                <a:gd name="T5" fmla="*/ 0 h 21600"/>
                <a:gd name="T6" fmla="*/ 4274 w 21600"/>
                <a:gd name="T7" fmla="*/ 0 h 21600"/>
                <a:gd name="T8" fmla="*/ 4274 w 21600"/>
                <a:gd name="T9" fmla="*/ 11631 h 21600"/>
                <a:gd name="T10" fmla="*/ 17326 w 21600"/>
                <a:gd name="T11" fmla="*/ 11631 h 21600"/>
                <a:gd name="T12" fmla="*/ 4274 w 21600"/>
                <a:gd name="T13" fmla="*/ 5816 h 21600"/>
                <a:gd name="T14" fmla="*/ 17326 w 21600"/>
                <a:gd name="T15" fmla="*/ 5816 h 21600"/>
                <a:gd name="T16" fmla="*/ 18828 w 21600"/>
                <a:gd name="T17" fmla="*/ 15785 h 21600"/>
                <a:gd name="T18" fmla="*/ 2772 w 21600"/>
                <a:gd name="T19" fmla="*/ 15785 h 21600"/>
                <a:gd name="T20" fmla="*/ 6194 w 21600"/>
                <a:gd name="T21" fmla="*/ 1913 h 21600"/>
                <a:gd name="T22" fmla="*/ 15565 w 21600"/>
                <a:gd name="T23" fmla="*/ 974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gradFill rotWithShape="0">
              <a:gsLst>
                <a:gs pos="0">
                  <a:srgbClr val="FFFFFF"/>
                </a:gs>
                <a:gs pos="50000">
                  <a:srgbClr val="FF0000"/>
                </a:gs>
                <a:gs pos="100000">
                  <a:srgbClr val="FFFFFF"/>
                </a:gs>
              </a:gsLst>
              <a:lin ang="18900000" scaled="1"/>
            </a:gradFill>
            <a:ln w="9525">
              <a:solidFill>
                <a:srgbClr val="000000"/>
              </a:solidFill>
              <a:miter lim="800000"/>
              <a:headEnd/>
              <a:tailEnd/>
            </a:ln>
          </p:spPr>
          <p:txBody>
            <a:bodyPr/>
            <a:lstStyle/>
            <a:p>
              <a:endParaRPr lang="en-US"/>
            </a:p>
          </p:txBody>
        </p:sp>
        <p:sp>
          <p:nvSpPr>
            <p:cNvPr id="544781" name="Text Box 13"/>
            <p:cNvSpPr txBox="1">
              <a:spLocks noChangeArrowheads="1"/>
            </p:cNvSpPr>
            <p:nvPr/>
          </p:nvSpPr>
          <p:spPr bwMode="auto">
            <a:xfrm>
              <a:off x="1614" y="3504"/>
              <a:ext cx="594" cy="212"/>
            </a:xfrm>
            <a:prstGeom prst="rect">
              <a:avLst/>
            </a:prstGeom>
            <a:noFill/>
            <a:ln w="9525">
              <a:noFill/>
              <a:miter lim="800000"/>
              <a:headEnd/>
              <a:tailEnd/>
            </a:ln>
            <a:effectLst/>
          </p:spPr>
          <p:txBody>
            <a:bodyPr wrap="none">
              <a:spAutoFit/>
            </a:bodyPr>
            <a:lstStyle/>
            <a:p>
              <a:r>
                <a:rPr lang="en-US" sz="1600">
                  <a:latin typeface="Arial" charset="0"/>
                </a:rPr>
                <a:t>Intruder </a:t>
              </a:r>
            </a:p>
          </p:txBody>
        </p:sp>
      </p:grpSp>
      <p:grpSp>
        <p:nvGrpSpPr>
          <p:cNvPr id="6" name="Group 14"/>
          <p:cNvGrpSpPr>
            <a:grpSpLocks/>
          </p:cNvGrpSpPr>
          <p:nvPr/>
        </p:nvGrpSpPr>
        <p:grpSpPr bwMode="auto">
          <a:xfrm>
            <a:off x="2286000" y="2819400"/>
            <a:ext cx="4678363" cy="417513"/>
            <a:chOff x="1373" y="1980"/>
            <a:chExt cx="2947" cy="42"/>
          </a:xfrm>
        </p:grpSpPr>
        <p:cxnSp>
          <p:nvCxnSpPr>
            <p:cNvPr id="544783" name="AutoShape 15"/>
            <p:cNvCxnSpPr>
              <a:cxnSpLocks noChangeShapeType="1"/>
              <a:stCxn id="544774" idx="3"/>
              <a:endCxn id="544777" idx="0"/>
            </p:cNvCxnSpPr>
            <p:nvPr/>
          </p:nvCxnSpPr>
          <p:spPr bwMode="auto">
            <a:xfrm>
              <a:off x="1373" y="2022"/>
              <a:ext cx="2947" cy="0"/>
            </a:xfrm>
            <a:prstGeom prst="straightConnector1">
              <a:avLst/>
            </a:prstGeom>
            <a:noFill/>
            <a:ln w="38100">
              <a:solidFill>
                <a:schemeClr val="tx1"/>
              </a:solidFill>
              <a:round/>
              <a:headEnd type="triangle" w="med" len="med"/>
              <a:tailEnd type="triangle" w="med" len="med"/>
            </a:ln>
            <a:effectLst/>
          </p:spPr>
        </p:cxnSp>
        <p:sp>
          <p:nvSpPr>
            <p:cNvPr id="544784" name="Text Box 16"/>
            <p:cNvSpPr txBox="1">
              <a:spLocks noChangeArrowheads="1"/>
            </p:cNvSpPr>
            <p:nvPr/>
          </p:nvSpPr>
          <p:spPr bwMode="auto">
            <a:xfrm>
              <a:off x="1821" y="1980"/>
              <a:ext cx="2163" cy="34"/>
            </a:xfrm>
            <a:prstGeom prst="rect">
              <a:avLst/>
            </a:prstGeom>
            <a:noFill/>
            <a:ln w="9525">
              <a:noFill/>
              <a:miter lim="800000"/>
              <a:headEnd/>
              <a:tailEnd/>
            </a:ln>
            <a:effectLst/>
          </p:spPr>
          <p:txBody>
            <a:bodyPr wrap="none">
              <a:spAutoFit/>
            </a:bodyPr>
            <a:lstStyle/>
            <a:p>
              <a:r>
                <a:rPr lang="en-US" sz="1600">
                  <a:latin typeface="Arial" charset="0"/>
                </a:rPr>
                <a:t>Require low level of authentications </a:t>
              </a:r>
            </a:p>
          </p:txBody>
        </p:sp>
      </p:grpSp>
      <p:sp>
        <p:nvSpPr>
          <p:cNvPr id="544785" name="Text Box 17"/>
          <p:cNvSpPr txBox="1">
            <a:spLocks noChangeArrowheads="1"/>
          </p:cNvSpPr>
          <p:nvPr/>
        </p:nvSpPr>
        <p:spPr bwMode="auto">
          <a:xfrm>
            <a:off x="3352800" y="4648200"/>
            <a:ext cx="2444750" cy="336550"/>
          </a:xfrm>
          <a:prstGeom prst="rect">
            <a:avLst/>
          </a:prstGeom>
          <a:noFill/>
          <a:ln w="9525">
            <a:noFill/>
            <a:miter lim="800000"/>
            <a:headEnd/>
            <a:tailEnd/>
          </a:ln>
          <a:effectLst/>
        </p:spPr>
        <p:txBody>
          <a:bodyPr wrap="none">
            <a:spAutoFit/>
          </a:bodyPr>
          <a:lstStyle/>
          <a:p>
            <a:r>
              <a:rPr lang="en-US" sz="1600">
                <a:latin typeface="Arial" charset="0"/>
              </a:rPr>
              <a:t>Convince “B” that it is “A”</a:t>
            </a:r>
          </a:p>
        </p:txBody>
      </p:sp>
      <p:sp>
        <p:nvSpPr>
          <p:cNvPr id="544786" name="Oval 18"/>
          <p:cNvSpPr>
            <a:spLocks noChangeArrowheads="1"/>
          </p:cNvSpPr>
          <p:nvPr/>
        </p:nvSpPr>
        <p:spPr bwMode="auto">
          <a:xfrm>
            <a:off x="3505200" y="5029200"/>
            <a:ext cx="304800" cy="30480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87" name="Oval 19"/>
          <p:cNvSpPr>
            <a:spLocks noChangeArrowheads="1"/>
          </p:cNvSpPr>
          <p:nvPr/>
        </p:nvSpPr>
        <p:spPr bwMode="auto">
          <a:xfrm>
            <a:off x="4343400" y="5029200"/>
            <a:ext cx="304800" cy="30480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88" name="Oval 20"/>
          <p:cNvSpPr>
            <a:spLocks noChangeArrowheads="1"/>
          </p:cNvSpPr>
          <p:nvPr/>
        </p:nvSpPr>
        <p:spPr bwMode="auto">
          <a:xfrm>
            <a:off x="5334000" y="5029200"/>
            <a:ext cx="304800" cy="30480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89" name="Oval 21"/>
          <p:cNvSpPr>
            <a:spLocks noChangeArrowheads="1"/>
          </p:cNvSpPr>
          <p:nvPr/>
        </p:nvSpPr>
        <p:spPr bwMode="auto">
          <a:xfrm>
            <a:off x="6324600" y="5029200"/>
            <a:ext cx="304800" cy="30480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90" name="Oval 22"/>
          <p:cNvSpPr>
            <a:spLocks noChangeArrowheads="1"/>
          </p:cNvSpPr>
          <p:nvPr/>
        </p:nvSpPr>
        <p:spPr bwMode="auto">
          <a:xfrm>
            <a:off x="7315200" y="5029200"/>
            <a:ext cx="304800" cy="30480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91" name="Oval 23"/>
          <p:cNvSpPr>
            <a:spLocks noChangeArrowheads="1"/>
          </p:cNvSpPr>
          <p:nvPr/>
        </p:nvSpPr>
        <p:spPr bwMode="auto">
          <a:xfrm>
            <a:off x="7315200" y="4495800"/>
            <a:ext cx="304800" cy="30480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92" name="Oval 24"/>
          <p:cNvSpPr>
            <a:spLocks noChangeArrowheads="1"/>
          </p:cNvSpPr>
          <p:nvPr/>
        </p:nvSpPr>
        <p:spPr bwMode="auto">
          <a:xfrm>
            <a:off x="7315200" y="3886200"/>
            <a:ext cx="304800" cy="30480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93" name="Oval 25"/>
          <p:cNvSpPr>
            <a:spLocks noChangeArrowheads="1"/>
          </p:cNvSpPr>
          <p:nvPr/>
        </p:nvSpPr>
        <p:spPr bwMode="auto">
          <a:xfrm>
            <a:off x="7315200" y="3276600"/>
            <a:ext cx="304800" cy="304800"/>
          </a:xfrm>
          <a:prstGeom prst="ellipse">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94" name="Text Box 26"/>
          <p:cNvSpPr txBox="1">
            <a:spLocks noChangeArrowheads="1"/>
          </p:cNvSpPr>
          <p:nvPr/>
        </p:nvSpPr>
        <p:spPr bwMode="auto">
          <a:xfrm>
            <a:off x="3657600" y="2590800"/>
            <a:ext cx="3216275" cy="825500"/>
          </a:xfrm>
          <a:prstGeom prst="rect">
            <a:avLst/>
          </a:prstGeom>
          <a:noFill/>
          <a:ln w="9525">
            <a:noFill/>
            <a:miter lim="800000"/>
            <a:headEnd/>
            <a:tailEnd/>
          </a:ln>
          <a:effectLst/>
        </p:spPr>
        <p:txBody>
          <a:bodyPr>
            <a:spAutoFit/>
          </a:bodyPr>
          <a:lstStyle/>
          <a:p>
            <a:r>
              <a:rPr lang="en-US" sz="1600">
                <a:latin typeface="Arial" charset="0"/>
              </a:rPr>
              <a:t>“B” responds with a packet to “A”acknowledging “A”  session number and specifies its own</a:t>
            </a:r>
          </a:p>
        </p:txBody>
      </p:sp>
      <p:sp>
        <p:nvSpPr>
          <p:cNvPr id="544795" name="Oval 27"/>
          <p:cNvSpPr>
            <a:spLocks noChangeArrowheads="1"/>
          </p:cNvSpPr>
          <p:nvPr/>
        </p:nvSpPr>
        <p:spPr bwMode="auto">
          <a:xfrm>
            <a:off x="7315200" y="3276600"/>
            <a:ext cx="304800" cy="3048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96" name="Oval 28"/>
          <p:cNvSpPr>
            <a:spLocks noChangeArrowheads="1"/>
          </p:cNvSpPr>
          <p:nvPr/>
        </p:nvSpPr>
        <p:spPr bwMode="auto">
          <a:xfrm>
            <a:off x="6324600" y="3276600"/>
            <a:ext cx="304800" cy="3048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97" name="Oval 29"/>
          <p:cNvSpPr>
            <a:spLocks noChangeArrowheads="1"/>
          </p:cNvSpPr>
          <p:nvPr/>
        </p:nvSpPr>
        <p:spPr bwMode="auto">
          <a:xfrm>
            <a:off x="5486400" y="3276600"/>
            <a:ext cx="304800" cy="3048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98" name="Oval 30"/>
          <p:cNvSpPr>
            <a:spLocks noChangeArrowheads="1"/>
          </p:cNvSpPr>
          <p:nvPr/>
        </p:nvSpPr>
        <p:spPr bwMode="auto">
          <a:xfrm>
            <a:off x="4648200" y="3276600"/>
            <a:ext cx="304800" cy="3048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799" name="Oval 31"/>
          <p:cNvSpPr>
            <a:spLocks noChangeArrowheads="1"/>
          </p:cNvSpPr>
          <p:nvPr/>
        </p:nvSpPr>
        <p:spPr bwMode="auto">
          <a:xfrm>
            <a:off x="3810000" y="3276600"/>
            <a:ext cx="304800" cy="304800"/>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800" name="Text Box 32"/>
          <p:cNvSpPr txBox="1">
            <a:spLocks noChangeArrowheads="1"/>
          </p:cNvSpPr>
          <p:nvPr/>
        </p:nvSpPr>
        <p:spPr bwMode="auto">
          <a:xfrm>
            <a:off x="3336925" y="4154488"/>
            <a:ext cx="3292475" cy="825500"/>
          </a:xfrm>
          <a:prstGeom prst="rect">
            <a:avLst/>
          </a:prstGeom>
          <a:solidFill>
            <a:schemeClr val="bg1"/>
          </a:solidFill>
          <a:ln w="9525">
            <a:noFill/>
            <a:miter lim="800000"/>
            <a:headEnd/>
            <a:tailEnd/>
          </a:ln>
          <a:effectLst/>
        </p:spPr>
        <p:txBody>
          <a:bodyPr>
            <a:spAutoFit/>
          </a:bodyPr>
          <a:lstStyle/>
          <a:p>
            <a:r>
              <a:rPr lang="en-US" sz="1600" dirty="0">
                <a:latin typeface="Arial" charset="0"/>
              </a:rPr>
              <a:t>Before “A” acknowledges </a:t>
            </a:r>
          </a:p>
          <a:p>
            <a:r>
              <a:rPr lang="en-US" sz="1600" dirty="0">
                <a:latin typeface="Arial" charset="0"/>
              </a:rPr>
              <a:t>Intruder fakes another packet that acknowledges session number </a:t>
            </a:r>
          </a:p>
        </p:txBody>
      </p:sp>
      <p:sp>
        <p:nvSpPr>
          <p:cNvPr id="544801" name="Oval 33"/>
          <p:cNvSpPr>
            <a:spLocks noChangeArrowheads="1"/>
          </p:cNvSpPr>
          <p:nvPr/>
        </p:nvSpPr>
        <p:spPr bwMode="auto">
          <a:xfrm>
            <a:off x="3505200" y="5029200"/>
            <a:ext cx="304800" cy="304800"/>
          </a:xfrm>
          <a:prstGeom prst="ellipse">
            <a:avLst/>
          </a:prstGeom>
          <a:gradFill rotWithShape="0">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802" name="Oval 34"/>
          <p:cNvSpPr>
            <a:spLocks noChangeArrowheads="1"/>
          </p:cNvSpPr>
          <p:nvPr/>
        </p:nvSpPr>
        <p:spPr bwMode="auto">
          <a:xfrm>
            <a:off x="4343400" y="5029200"/>
            <a:ext cx="304800" cy="304800"/>
          </a:xfrm>
          <a:prstGeom prst="ellipse">
            <a:avLst/>
          </a:prstGeom>
          <a:gradFill rotWithShape="0">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803" name="Oval 35"/>
          <p:cNvSpPr>
            <a:spLocks noChangeArrowheads="1"/>
          </p:cNvSpPr>
          <p:nvPr/>
        </p:nvSpPr>
        <p:spPr bwMode="auto">
          <a:xfrm>
            <a:off x="5334000" y="5029200"/>
            <a:ext cx="304800" cy="304800"/>
          </a:xfrm>
          <a:prstGeom prst="ellipse">
            <a:avLst/>
          </a:prstGeom>
          <a:gradFill rotWithShape="0">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804" name="Oval 36"/>
          <p:cNvSpPr>
            <a:spLocks noChangeArrowheads="1"/>
          </p:cNvSpPr>
          <p:nvPr/>
        </p:nvSpPr>
        <p:spPr bwMode="auto">
          <a:xfrm>
            <a:off x="6324600" y="5029200"/>
            <a:ext cx="304800" cy="304800"/>
          </a:xfrm>
          <a:prstGeom prst="ellipse">
            <a:avLst/>
          </a:prstGeom>
          <a:gradFill rotWithShape="0">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805" name="Oval 37"/>
          <p:cNvSpPr>
            <a:spLocks noChangeArrowheads="1"/>
          </p:cNvSpPr>
          <p:nvPr/>
        </p:nvSpPr>
        <p:spPr bwMode="auto">
          <a:xfrm>
            <a:off x="7315200" y="5029200"/>
            <a:ext cx="304800" cy="304800"/>
          </a:xfrm>
          <a:prstGeom prst="ellipse">
            <a:avLst/>
          </a:prstGeom>
          <a:gradFill rotWithShape="0">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806" name="Oval 38"/>
          <p:cNvSpPr>
            <a:spLocks noChangeArrowheads="1"/>
          </p:cNvSpPr>
          <p:nvPr/>
        </p:nvSpPr>
        <p:spPr bwMode="auto">
          <a:xfrm>
            <a:off x="7315200" y="4495800"/>
            <a:ext cx="304800" cy="304800"/>
          </a:xfrm>
          <a:prstGeom prst="ellipse">
            <a:avLst/>
          </a:prstGeom>
          <a:gradFill rotWithShape="0">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807" name="Oval 39"/>
          <p:cNvSpPr>
            <a:spLocks noChangeArrowheads="1"/>
          </p:cNvSpPr>
          <p:nvPr/>
        </p:nvSpPr>
        <p:spPr bwMode="auto">
          <a:xfrm>
            <a:off x="7315200" y="3886200"/>
            <a:ext cx="304800" cy="304800"/>
          </a:xfrm>
          <a:prstGeom prst="ellipse">
            <a:avLst/>
          </a:prstGeom>
          <a:gradFill rotWithShape="0">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44808" name="Oval 40"/>
          <p:cNvSpPr>
            <a:spLocks noChangeArrowheads="1"/>
          </p:cNvSpPr>
          <p:nvPr/>
        </p:nvSpPr>
        <p:spPr bwMode="auto">
          <a:xfrm>
            <a:off x="7315200" y="3276600"/>
            <a:ext cx="304800" cy="304800"/>
          </a:xfrm>
          <a:prstGeom prst="ellipse">
            <a:avLst/>
          </a:prstGeom>
          <a:gradFill rotWithShape="0">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endParaRPr lang="en-US"/>
          </a:p>
        </p:txBody>
      </p:sp>
      <p:cxnSp>
        <p:nvCxnSpPr>
          <p:cNvPr id="544809" name="AutoShape 41"/>
          <p:cNvCxnSpPr>
            <a:cxnSpLocks noChangeShapeType="1"/>
            <a:stCxn id="544780" idx="8"/>
            <a:endCxn id="544778" idx="2"/>
          </p:cNvCxnSpPr>
          <p:nvPr/>
        </p:nvCxnSpPr>
        <p:spPr bwMode="auto">
          <a:xfrm flipV="1">
            <a:off x="3368675" y="4483100"/>
            <a:ext cx="4068763" cy="777875"/>
          </a:xfrm>
          <a:prstGeom prst="bentConnector2">
            <a:avLst/>
          </a:prstGeom>
          <a:noFill/>
          <a:ln w="38100">
            <a:solidFill>
              <a:schemeClr val="tx1"/>
            </a:solidFill>
            <a:miter lim="800000"/>
            <a:headEnd type="triangle" w="med" len="med"/>
            <a:tailEnd type="triangle" w="med" len="me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childTnLst>
                          </p:cTn>
                        </p:par>
                        <p:par>
                          <p:cTn id="17" fill="hold">
                            <p:stCondLst>
                              <p:cond delay="500"/>
                            </p:stCondLst>
                            <p:childTnLst>
                              <p:par>
                                <p:cTn id="18" presetID="4" presetClass="entr" presetSubtype="16" fill="hold" grpId="0" nodeType="afterEffect">
                                  <p:stCondLst>
                                    <p:cond delay="1000"/>
                                  </p:stCondLst>
                                  <p:childTnLst>
                                    <p:set>
                                      <p:cBhvr>
                                        <p:cTn id="19" dur="1" fill="hold">
                                          <p:stCondLst>
                                            <p:cond delay="0"/>
                                          </p:stCondLst>
                                        </p:cTn>
                                        <p:tgtEl>
                                          <p:spTgt spid="544785"/>
                                        </p:tgtEl>
                                        <p:attrNameLst>
                                          <p:attrName>style.visibility</p:attrName>
                                        </p:attrNameLst>
                                      </p:cBhvr>
                                      <p:to>
                                        <p:strVal val="visible"/>
                                      </p:to>
                                    </p:set>
                                    <p:animEffect transition="in" filter="box(in)">
                                      <p:cBhvr>
                                        <p:cTn id="20" dur="500"/>
                                        <p:tgtEl>
                                          <p:spTgt spid="54478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44786"/>
                                        </p:tgtEl>
                                        <p:attrNameLst>
                                          <p:attrName>style.visibility</p:attrName>
                                        </p:attrNameLst>
                                      </p:cBhvr>
                                      <p:to>
                                        <p:strVal val="visible"/>
                                      </p:to>
                                    </p:set>
                                    <p:animEffect transition="in" filter="box(in)">
                                      <p:cBhvr>
                                        <p:cTn id="25" dur="500"/>
                                        <p:tgtEl>
                                          <p:spTgt spid="544786"/>
                                        </p:tgtEl>
                                      </p:cBhvr>
                                    </p:animEffect>
                                  </p:childTnLst>
                                  <p:subTnLst>
                                    <p:set>
                                      <p:cBhvr override="childStyle">
                                        <p:cTn dur="1" fill="hold" display="0" masterRel="nextClick" afterEffect="1"/>
                                        <p:tgtEl>
                                          <p:spTgt spid="544786"/>
                                        </p:tgtEl>
                                        <p:attrNameLst>
                                          <p:attrName>style.visibility</p:attrName>
                                        </p:attrNameLst>
                                      </p:cBhvr>
                                      <p:to>
                                        <p:strVal val="hidden"/>
                                      </p:to>
                                    </p:set>
                                  </p:subTnLst>
                                </p:cTn>
                              </p:par>
                            </p:childTnLst>
                          </p:cTn>
                        </p:par>
                        <p:par>
                          <p:cTn id="26" fill="hold">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544787"/>
                                        </p:tgtEl>
                                        <p:attrNameLst>
                                          <p:attrName>style.visibility</p:attrName>
                                        </p:attrNameLst>
                                      </p:cBhvr>
                                      <p:to>
                                        <p:strVal val="visible"/>
                                      </p:to>
                                    </p:set>
                                    <p:animEffect transition="in" filter="box(in)">
                                      <p:cBhvr>
                                        <p:cTn id="29" dur="500"/>
                                        <p:tgtEl>
                                          <p:spTgt spid="544787"/>
                                        </p:tgtEl>
                                      </p:cBhvr>
                                    </p:animEffect>
                                  </p:childTnLst>
                                  <p:subTnLst>
                                    <p:set>
                                      <p:cBhvr override="childStyle">
                                        <p:cTn dur="1" fill="hold" display="0" masterRel="nextClick" afterEffect="1"/>
                                        <p:tgtEl>
                                          <p:spTgt spid="544787"/>
                                        </p:tgtEl>
                                        <p:attrNameLst>
                                          <p:attrName>style.visibility</p:attrName>
                                        </p:attrNameLst>
                                      </p:cBhvr>
                                      <p:to>
                                        <p:strVal val="hidden"/>
                                      </p:to>
                                    </p:set>
                                  </p:subTnLst>
                                </p:cTn>
                              </p:par>
                            </p:childTnLst>
                          </p:cTn>
                        </p:par>
                        <p:par>
                          <p:cTn id="30" fill="hold">
                            <p:stCondLst>
                              <p:cond delay="1000"/>
                            </p:stCondLst>
                            <p:childTnLst>
                              <p:par>
                                <p:cTn id="31" presetID="4" presetClass="entr" presetSubtype="16" fill="hold" grpId="0" nodeType="afterEffect">
                                  <p:stCondLst>
                                    <p:cond delay="0"/>
                                  </p:stCondLst>
                                  <p:childTnLst>
                                    <p:set>
                                      <p:cBhvr>
                                        <p:cTn id="32" dur="1" fill="hold">
                                          <p:stCondLst>
                                            <p:cond delay="0"/>
                                          </p:stCondLst>
                                        </p:cTn>
                                        <p:tgtEl>
                                          <p:spTgt spid="544788"/>
                                        </p:tgtEl>
                                        <p:attrNameLst>
                                          <p:attrName>style.visibility</p:attrName>
                                        </p:attrNameLst>
                                      </p:cBhvr>
                                      <p:to>
                                        <p:strVal val="visible"/>
                                      </p:to>
                                    </p:set>
                                    <p:animEffect transition="in" filter="box(in)">
                                      <p:cBhvr>
                                        <p:cTn id="33" dur="500"/>
                                        <p:tgtEl>
                                          <p:spTgt spid="544788"/>
                                        </p:tgtEl>
                                      </p:cBhvr>
                                    </p:animEffect>
                                  </p:childTnLst>
                                  <p:subTnLst>
                                    <p:set>
                                      <p:cBhvr override="childStyle">
                                        <p:cTn dur="1" fill="hold" display="0" masterRel="nextClick" afterEffect="1"/>
                                        <p:tgtEl>
                                          <p:spTgt spid="544788"/>
                                        </p:tgtEl>
                                        <p:attrNameLst>
                                          <p:attrName>style.visibility</p:attrName>
                                        </p:attrNameLst>
                                      </p:cBhvr>
                                      <p:to>
                                        <p:strVal val="hidden"/>
                                      </p:to>
                                    </p:set>
                                  </p:subTnLst>
                                </p:cTn>
                              </p:par>
                            </p:childTnLst>
                          </p:cTn>
                        </p:par>
                        <p:par>
                          <p:cTn id="34" fill="hold">
                            <p:stCondLst>
                              <p:cond delay="1500"/>
                            </p:stCondLst>
                            <p:childTnLst>
                              <p:par>
                                <p:cTn id="35" presetID="4" presetClass="entr" presetSubtype="16" fill="hold" grpId="0" nodeType="afterEffect">
                                  <p:stCondLst>
                                    <p:cond delay="0"/>
                                  </p:stCondLst>
                                  <p:childTnLst>
                                    <p:set>
                                      <p:cBhvr>
                                        <p:cTn id="36" dur="1" fill="hold">
                                          <p:stCondLst>
                                            <p:cond delay="0"/>
                                          </p:stCondLst>
                                        </p:cTn>
                                        <p:tgtEl>
                                          <p:spTgt spid="544789"/>
                                        </p:tgtEl>
                                        <p:attrNameLst>
                                          <p:attrName>style.visibility</p:attrName>
                                        </p:attrNameLst>
                                      </p:cBhvr>
                                      <p:to>
                                        <p:strVal val="visible"/>
                                      </p:to>
                                    </p:set>
                                    <p:animEffect transition="in" filter="box(in)">
                                      <p:cBhvr>
                                        <p:cTn id="37" dur="500"/>
                                        <p:tgtEl>
                                          <p:spTgt spid="544789"/>
                                        </p:tgtEl>
                                      </p:cBhvr>
                                    </p:animEffect>
                                  </p:childTnLst>
                                  <p:subTnLst>
                                    <p:set>
                                      <p:cBhvr override="childStyle">
                                        <p:cTn dur="1" fill="hold" display="0" masterRel="nextClick" afterEffect="1"/>
                                        <p:tgtEl>
                                          <p:spTgt spid="544789"/>
                                        </p:tgtEl>
                                        <p:attrNameLst>
                                          <p:attrName>style.visibility</p:attrName>
                                        </p:attrNameLst>
                                      </p:cBhvr>
                                      <p:to>
                                        <p:strVal val="hidden"/>
                                      </p:to>
                                    </p:set>
                                  </p:subTnLst>
                                </p:cTn>
                              </p:par>
                            </p:childTnLst>
                          </p:cTn>
                        </p:par>
                        <p:par>
                          <p:cTn id="38" fill="hold">
                            <p:stCondLst>
                              <p:cond delay="2000"/>
                            </p:stCondLst>
                            <p:childTnLst>
                              <p:par>
                                <p:cTn id="39" presetID="4" presetClass="entr" presetSubtype="16" fill="hold" grpId="0" nodeType="afterEffect">
                                  <p:stCondLst>
                                    <p:cond delay="0"/>
                                  </p:stCondLst>
                                  <p:childTnLst>
                                    <p:set>
                                      <p:cBhvr>
                                        <p:cTn id="40" dur="1" fill="hold">
                                          <p:stCondLst>
                                            <p:cond delay="0"/>
                                          </p:stCondLst>
                                        </p:cTn>
                                        <p:tgtEl>
                                          <p:spTgt spid="544790"/>
                                        </p:tgtEl>
                                        <p:attrNameLst>
                                          <p:attrName>style.visibility</p:attrName>
                                        </p:attrNameLst>
                                      </p:cBhvr>
                                      <p:to>
                                        <p:strVal val="visible"/>
                                      </p:to>
                                    </p:set>
                                    <p:animEffect transition="in" filter="box(in)">
                                      <p:cBhvr>
                                        <p:cTn id="41" dur="500"/>
                                        <p:tgtEl>
                                          <p:spTgt spid="544790"/>
                                        </p:tgtEl>
                                      </p:cBhvr>
                                    </p:animEffect>
                                  </p:childTnLst>
                                  <p:subTnLst>
                                    <p:set>
                                      <p:cBhvr override="childStyle">
                                        <p:cTn dur="1" fill="hold" display="0" masterRel="nextClick" afterEffect="1"/>
                                        <p:tgtEl>
                                          <p:spTgt spid="544790"/>
                                        </p:tgtEl>
                                        <p:attrNameLst>
                                          <p:attrName>style.visibility</p:attrName>
                                        </p:attrNameLst>
                                      </p:cBhvr>
                                      <p:to>
                                        <p:strVal val="hidden"/>
                                      </p:to>
                                    </p:set>
                                  </p:subTnLst>
                                </p:cTn>
                              </p:par>
                            </p:childTnLst>
                          </p:cTn>
                        </p:par>
                        <p:par>
                          <p:cTn id="42" fill="hold">
                            <p:stCondLst>
                              <p:cond delay="2500"/>
                            </p:stCondLst>
                            <p:childTnLst>
                              <p:par>
                                <p:cTn id="43" presetID="4" presetClass="entr" presetSubtype="16" fill="hold" grpId="0" nodeType="afterEffect">
                                  <p:stCondLst>
                                    <p:cond delay="0"/>
                                  </p:stCondLst>
                                  <p:childTnLst>
                                    <p:set>
                                      <p:cBhvr>
                                        <p:cTn id="44" dur="1" fill="hold">
                                          <p:stCondLst>
                                            <p:cond delay="0"/>
                                          </p:stCondLst>
                                        </p:cTn>
                                        <p:tgtEl>
                                          <p:spTgt spid="544791"/>
                                        </p:tgtEl>
                                        <p:attrNameLst>
                                          <p:attrName>style.visibility</p:attrName>
                                        </p:attrNameLst>
                                      </p:cBhvr>
                                      <p:to>
                                        <p:strVal val="visible"/>
                                      </p:to>
                                    </p:set>
                                    <p:animEffect transition="in" filter="box(in)">
                                      <p:cBhvr>
                                        <p:cTn id="45" dur="500"/>
                                        <p:tgtEl>
                                          <p:spTgt spid="544791"/>
                                        </p:tgtEl>
                                      </p:cBhvr>
                                    </p:animEffect>
                                  </p:childTnLst>
                                  <p:subTnLst>
                                    <p:set>
                                      <p:cBhvr override="childStyle">
                                        <p:cTn dur="1" fill="hold" display="0" masterRel="nextClick" afterEffect="1"/>
                                        <p:tgtEl>
                                          <p:spTgt spid="544791"/>
                                        </p:tgtEl>
                                        <p:attrNameLst>
                                          <p:attrName>style.visibility</p:attrName>
                                        </p:attrNameLst>
                                      </p:cBhvr>
                                      <p:to>
                                        <p:strVal val="hidden"/>
                                      </p:to>
                                    </p:set>
                                  </p:subTnLst>
                                </p:cTn>
                              </p:par>
                            </p:childTnLst>
                          </p:cTn>
                        </p:par>
                        <p:par>
                          <p:cTn id="46" fill="hold">
                            <p:stCondLst>
                              <p:cond delay="3000"/>
                            </p:stCondLst>
                            <p:childTnLst>
                              <p:par>
                                <p:cTn id="47" presetID="4" presetClass="entr" presetSubtype="16" fill="hold" grpId="0" nodeType="afterEffect">
                                  <p:stCondLst>
                                    <p:cond delay="0"/>
                                  </p:stCondLst>
                                  <p:childTnLst>
                                    <p:set>
                                      <p:cBhvr>
                                        <p:cTn id="48" dur="1" fill="hold">
                                          <p:stCondLst>
                                            <p:cond delay="0"/>
                                          </p:stCondLst>
                                        </p:cTn>
                                        <p:tgtEl>
                                          <p:spTgt spid="544792"/>
                                        </p:tgtEl>
                                        <p:attrNameLst>
                                          <p:attrName>style.visibility</p:attrName>
                                        </p:attrNameLst>
                                      </p:cBhvr>
                                      <p:to>
                                        <p:strVal val="visible"/>
                                      </p:to>
                                    </p:set>
                                    <p:animEffect transition="in" filter="box(in)">
                                      <p:cBhvr>
                                        <p:cTn id="49" dur="500"/>
                                        <p:tgtEl>
                                          <p:spTgt spid="544792"/>
                                        </p:tgtEl>
                                      </p:cBhvr>
                                    </p:animEffect>
                                  </p:childTnLst>
                                  <p:subTnLst>
                                    <p:set>
                                      <p:cBhvr override="childStyle">
                                        <p:cTn dur="1" fill="hold" display="0" masterRel="nextClick" afterEffect="1"/>
                                        <p:tgtEl>
                                          <p:spTgt spid="544792"/>
                                        </p:tgtEl>
                                        <p:attrNameLst>
                                          <p:attrName>style.visibility</p:attrName>
                                        </p:attrNameLst>
                                      </p:cBhvr>
                                      <p:to>
                                        <p:strVal val="hidden"/>
                                      </p:to>
                                    </p:set>
                                  </p:subTnLst>
                                </p:cTn>
                              </p:par>
                            </p:childTnLst>
                          </p:cTn>
                        </p:par>
                        <p:par>
                          <p:cTn id="50" fill="hold">
                            <p:stCondLst>
                              <p:cond delay="3500"/>
                            </p:stCondLst>
                            <p:childTnLst>
                              <p:par>
                                <p:cTn id="51" presetID="4" presetClass="entr" presetSubtype="16" fill="hold" grpId="0" nodeType="afterEffect">
                                  <p:stCondLst>
                                    <p:cond delay="0"/>
                                  </p:stCondLst>
                                  <p:childTnLst>
                                    <p:set>
                                      <p:cBhvr>
                                        <p:cTn id="52" dur="1" fill="hold">
                                          <p:stCondLst>
                                            <p:cond delay="0"/>
                                          </p:stCondLst>
                                        </p:cTn>
                                        <p:tgtEl>
                                          <p:spTgt spid="544793"/>
                                        </p:tgtEl>
                                        <p:attrNameLst>
                                          <p:attrName>style.visibility</p:attrName>
                                        </p:attrNameLst>
                                      </p:cBhvr>
                                      <p:to>
                                        <p:strVal val="visible"/>
                                      </p:to>
                                    </p:set>
                                    <p:animEffect transition="in" filter="box(in)">
                                      <p:cBhvr>
                                        <p:cTn id="53" dur="500"/>
                                        <p:tgtEl>
                                          <p:spTgt spid="544793"/>
                                        </p:tgtEl>
                                      </p:cBhvr>
                                    </p:animEffect>
                                  </p:childTnLst>
                                  <p:subTnLst>
                                    <p:set>
                                      <p:cBhvr override="childStyle">
                                        <p:cTn dur="1" fill="hold" display="0" masterRel="nextClick" afterEffect="1"/>
                                        <p:tgtEl>
                                          <p:spTgt spid="544793"/>
                                        </p:tgtEl>
                                        <p:attrNameLst>
                                          <p:attrName>style.visibility</p:attrName>
                                        </p:attrNameLst>
                                      </p:cBhvr>
                                      <p:to>
                                        <p:strVal val="hidden"/>
                                      </p:to>
                                    </p:set>
                                  </p:subTnLst>
                                </p:cTn>
                              </p:par>
                            </p:childTnLst>
                          </p:cTn>
                        </p:par>
                        <p:par>
                          <p:cTn id="54" fill="hold">
                            <p:stCondLst>
                              <p:cond delay="4000"/>
                            </p:stCondLst>
                            <p:childTnLst>
                              <p:par>
                                <p:cTn id="55" presetID="4" presetClass="entr" presetSubtype="16" fill="hold" grpId="0" nodeType="afterEffect">
                                  <p:stCondLst>
                                    <p:cond delay="0"/>
                                  </p:stCondLst>
                                  <p:childTnLst>
                                    <p:set>
                                      <p:cBhvr>
                                        <p:cTn id="56" dur="1" fill="hold">
                                          <p:stCondLst>
                                            <p:cond delay="0"/>
                                          </p:stCondLst>
                                        </p:cTn>
                                        <p:tgtEl>
                                          <p:spTgt spid="544794"/>
                                        </p:tgtEl>
                                        <p:attrNameLst>
                                          <p:attrName>style.visibility</p:attrName>
                                        </p:attrNameLst>
                                      </p:cBhvr>
                                      <p:to>
                                        <p:strVal val="visible"/>
                                      </p:to>
                                    </p:set>
                                    <p:animEffect transition="in" filter="box(in)">
                                      <p:cBhvr>
                                        <p:cTn id="57" dur="500"/>
                                        <p:tgtEl>
                                          <p:spTgt spid="544794"/>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544795"/>
                                        </p:tgtEl>
                                        <p:attrNameLst>
                                          <p:attrName>style.visibility</p:attrName>
                                        </p:attrNameLst>
                                      </p:cBhvr>
                                      <p:to>
                                        <p:strVal val="visible"/>
                                      </p:to>
                                    </p:set>
                                    <p:animEffect transition="in" filter="box(in)">
                                      <p:cBhvr>
                                        <p:cTn id="62" dur="500"/>
                                        <p:tgtEl>
                                          <p:spTgt spid="544795"/>
                                        </p:tgtEl>
                                      </p:cBhvr>
                                    </p:animEffect>
                                  </p:childTnLst>
                                  <p:subTnLst>
                                    <p:set>
                                      <p:cBhvr override="childStyle">
                                        <p:cTn dur="1" fill="hold" display="0" masterRel="nextClick" afterEffect="1"/>
                                        <p:tgtEl>
                                          <p:spTgt spid="544795"/>
                                        </p:tgtEl>
                                        <p:attrNameLst>
                                          <p:attrName>style.visibility</p:attrName>
                                        </p:attrNameLst>
                                      </p:cBhvr>
                                      <p:to>
                                        <p:strVal val="hidden"/>
                                      </p:to>
                                    </p:set>
                                  </p:subTnLst>
                                </p:cTn>
                              </p:par>
                            </p:childTnLst>
                          </p:cTn>
                        </p:par>
                        <p:par>
                          <p:cTn id="63" fill="hold">
                            <p:stCondLst>
                              <p:cond delay="500"/>
                            </p:stCondLst>
                            <p:childTnLst>
                              <p:par>
                                <p:cTn id="64" presetID="4" presetClass="entr" presetSubtype="16" fill="hold" grpId="0" nodeType="afterEffect">
                                  <p:stCondLst>
                                    <p:cond delay="0"/>
                                  </p:stCondLst>
                                  <p:childTnLst>
                                    <p:set>
                                      <p:cBhvr>
                                        <p:cTn id="65" dur="1" fill="hold">
                                          <p:stCondLst>
                                            <p:cond delay="0"/>
                                          </p:stCondLst>
                                        </p:cTn>
                                        <p:tgtEl>
                                          <p:spTgt spid="544796"/>
                                        </p:tgtEl>
                                        <p:attrNameLst>
                                          <p:attrName>style.visibility</p:attrName>
                                        </p:attrNameLst>
                                      </p:cBhvr>
                                      <p:to>
                                        <p:strVal val="visible"/>
                                      </p:to>
                                    </p:set>
                                    <p:animEffect transition="in" filter="box(in)">
                                      <p:cBhvr>
                                        <p:cTn id="66" dur="500"/>
                                        <p:tgtEl>
                                          <p:spTgt spid="544796"/>
                                        </p:tgtEl>
                                      </p:cBhvr>
                                    </p:animEffect>
                                  </p:childTnLst>
                                  <p:subTnLst>
                                    <p:set>
                                      <p:cBhvr override="childStyle">
                                        <p:cTn dur="1" fill="hold" display="0" masterRel="nextClick" afterEffect="1"/>
                                        <p:tgtEl>
                                          <p:spTgt spid="544796"/>
                                        </p:tgtEl>
                                        <p:attrNameLst>
                                          <p:attrName>style.visibility</p:attrName>
                                        </p:attrNameLst>
                                      </p:cBhvr>
                                      <p:to>
                                        <p:strVal val="hidden"/>
                                      </p:to>
                                    </p:set>
                                  </p:subTnLst>
                                </p:cTn>
                              </p:par>
                            </p:childTnLst>
                          </p:cTn>
                        </p:par>
                        <p:par>
                          <p:cTn id="67" fill="hold">
                            <p:stCondLst>
                              <p:cond delay="1000"/>
                            </p:stCondLst>
                            <p:childTnLst>
                              <p:par>
                                <p:cTn id="68" presetID="4" presetClass="entr" presetSubtype="16" fill="hold" grpId="0" nodeType="afterEffect">
                                  <p:stCondLst>
                                    <p:cond delay="0"/>
                                  </p:stCondLst>
                                  <p:childTnLst>
                                    <p:set>
                                      <p:cBhvr>
                                        <p:cTn id="69" dur="1" fill="hold">
                                          <p:stCondLst>
                                            <p:cond delay="0"/>
                                          </p:stCondLst>
                                        </p:cTn>
                                        <p:tgtEl>
                                          <p:spTgt spid="544797"/>
                                        </p:tgtEl>
                                        <p:attrNameLst>
                                          <p:attrName>style.visibility</p:attrName>
                                        </p:attrNameLst>
                                      </p:cBhvr>
                                      <p:to>
                                        <p:strVal val="visible"/>
                                      </p:to>
                                    </p:set>
                                    <p:animEffect transition="in" filter="box(in)">
                                      <p:cBhvr>
                                        <p:cTn id="70" dur="500"/>
                                        <p:tgtEl>
                                          <p:spTgt spid="544797"/>
                                        </p:tgtEl>
                                      </p:cBhvr>
                                    </p:animEffect>
                                  </p:childTnLst>
                                  <p:subTnLst>
                                    <p:set>
                                      <p:cBhvr override="childStyle">
                                        <p:cTn dur="1" fill="hold" display="0" masterRel="nextClick" afterEffect="1"/>
                                        <p:tgtEl>
                                          <p:spTgt spid="544797"/>
                                        </p:tgtEl>
                                        <p:attrNameLst>
                                          <p:attrName>style.visibility</p:attrName>
                                        </p:attrNameLst>
                                      </p:cBhvr>
                                      <p:to>
                                        <p:strVal val="hidden"/>
                                      </p:to>
                                    </p:set>
                                  </p:subTnLst>
                                </p:cTn>
                              </p:par>
                            </p:childTnLst>
                          </p:cTn>
                        </p:par>
                        <p:par>
                          <p:cTn id="71" fill="hold">
                            <p:stCondLst>
                              <p:cond delay="1500"/>
                            </p:stCondLst>
                            <p:childTnLst>
                              <p:par>
                                <p:cTn id="72" presetID="4" presetClass="entr" presetSubtype="16" fill="hold" grpId="0" nodeType="afterEffect">
                                  <p:stCondLst>
                                    <p:cond delay="0"/>
                                  </p:stCondLst>
                                  <p:childTnLst>
                                    <p:set>
                                      <p:cBhvr>
                                        <p:cTn id="73" dur="1" fill="hold">
                                          <p:stCondLst>
                                            <p:cond delay="0"/>
                                          </p:stCondLst>
                                        </p:cTn>
                                        <p:tgtEl>
                                          <p:spTgt spid="544798"/>
                                        </p:tgtEl>
                                        <p:attrNameLst>
                                          <p:attrName>style.visibility</p:attrName>
                                        </p:attrNameLst>
                                      </p:cBhvr>
                                      <p:to>
                                        <p:strVal val="visible"/>
                                      </p:to>
                                    </p:set>
                                    <p:animEffect transition="in" filter="box(in)">
                                      <p:cBhvr>
                                        <p:cTn id="74" dur="500"/>
                                        <p:tgtEl>
                                          <p:spTgt spid="544798"/>
                                        </p:tgtEl>
                                      </p:cBhvr>
                                    </p:animEffect>
                                  </p:childTnLst>
                                  <p:subTnLst>
                                    <p:set>
                                      <p:cBhvr override="childStyle">
                                        <p:cTn dur="1" fill="hold" display="0" masterRel="nextClick" afterEffect="1"/>
                                        <p:tgtEl>
                                          <p:spTgt spid="544798"/>
                                        </p:tgtEl>
                                        <p:attrNameLst>
                                          <p:attrName>style.visibility</p:attrName>
                                        </p:attrNameLst>
                                      </p:cBhvr>
                                      <p:to>
                                        <p:strVal val="hidden"/>
                                      </p:to>
                                    </p:set>
                                  </p:subTnLst>
                                </p:cTn>
                              </p:par>
                            </p:childTnLst>
                          </p:cTn>
                        </p:par>
                        <p:par>
                          <p:cTn id="75" fill="hold">
                            <p:stCondLst>
                              <p:cond delay="2000"/>
                            </p:stCondLst>
                            <p:childTnLst>
                              <p:par>
                                <p:cTn id="76" presetID="4" presetClass="entr" presetSubtype="16" fill="hold" grpId="0" nodeType="afterEffect">
                                  <p:stCondLst>
                                    <p:cond delay="0"/>
                                  </p:stCondLst>
                                  <p:childTnLst>
                                    <p:set>
                                      <p:cBhvr>
                                        <p:cTn id="77" dur="1" fill="hold">
                                          <p:stCondLst>
                                            <p:cond delay="0"/>
                                          </p:stCondLst>
                                        </p:cTn>
                                        <p:tgtEl>
                                          <p:spTgt spid="544799"/>
                                        </p:tgtEl>
                                        <p:attrNameLst>
                                          <p:attrName>style.visibility</p:attrName>
                                        </p:attrNameLst>
                                      </p:cBhvr>
                                      <p:to>
                                        <p:strVal val="visible"/>
                                      </p:to>
                                    </p:set>
                                    <p:animEffect transition="in" filter="box(in)">
                                      <p:cBhvr>
                                        <p:cTn id="78" dur="500"/>
                                        <p:tgtEl>
                                          <p:spTgt spid="544799"/>
                                        </p:tgtEl>
                                      </p:cBhvr>
                                    </p:animEffect>
                                  </p:childTnLst>
                                  <p:subTnLst>
                                    <p:set>
                                      <p:cBhvr override="childStyle">
                                        <p:cTn dur="1" fill="hold" display="0" masterRel="nextClick" afterEffect="1"/>
                                        <p:tgtEl>
                                          <p:spTgt spid="544799"/>
                                        </p:tgtEl>
                                        <p:attrNameLst>
                                          <p:attrName>style.visibility</p:attrName>
                                        </p:attrNameLst>
                                      </p:cBhvr>
                                      <p:to>
                                        <p:strVal val="hidden"/>
                                      </p:to>
                                    </p:set>
                                  </p:subTnLst>
                                </p:cTn>
                              </p:par>
                            </p:childTnLst>
                          </p:cTn>
                        </p:par>
                      </p:childTnLst>
                    </p:cTn>
                  </p:par>
                  <p:par>
                    <p:cTn id="79" fill="hold">
                      <p:stCondLst>
                        <p:cond delay="indefinite"/>
                      </p:stCondLst>
                      <p:childTnLst>
                        <p:par>
                          <p:cTn id="80" fill="hold">
                            <p:stCondLst>
                              <p:cond delay="0"/>
                            </p:stCondLst>
                            <p:childTnLst>
                              <p:par>
                                <p:cTn id="81" presetID="4" presetClass="entr" presetSubtype="16" fill="hold" grpId="0" nodeType="clickEffect">
                                  <p:stCondLst>
                                    <p:cond delay="0"/>
                                  </p:stCondLst>
                                  <p:childTnLst>
                                    <p:set>
                                      <p:cBhvr>
                                        <p:cTn id="82" dur="1" fill="hold">
                                          <p:stCondLst>
                                            <p:cond delay="0"/>
                                          </p:stCondLst>
                                        </p:cTn>
                                        <p:tgtEl>
                                          <p:spTgt spid="544800"/>
                                        </p:tgtEl>
                                        <p:attrNameLst>
                                          <p:attrName>style.visibility</p:attrName>
                                        </p:attrNameLst>
                                      </p:cBhvr>
                                      <p:to>
                                        <p:strVal val="visible"/>
                                      </p:to>
                                    </p:set>
                                    <p:animEffect transition="in" filter="box(in)">
                                      <p:cBhvr>
                                        <p:cTn id="83" dur="500"/>
                                        <p:tgtEl>
                                          <p:spTgt spid="544800"/>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ntr" presetSubtype="16" fill="hold" grpId="0" nodeType="clickEffect">
                                  <p:stCondLst>
                                    <p:cond delay="0"/>
                                  </p:stCondLst>
                                  <p:childTnLst>
                                    <p:set>
                                      <p:cBhvr>
                                        <p:cTn id="87" dur="1" fill="hold">
                                          <p:stCondLst>
                                            <p:cond delay="0"/>
                                          </p:stCondLst>
                                        </p:cTn>
                                        <p:tgtEl>
                                          <p:spTgt spid="544801"/>
                                        </p:tgtEl>
                                        <p:attrNameLst>
                                          <p:attrName>style.visibility</p:attrName>
                                        </p:attrNameLst>
                                      </p:cBhvr>
                                      <p:to>
                                        <p:strVal val="visible"/>
                                      </p:to>
                                    </p:set>
                                    <p:animEffect transition="in" filter="box(in)">
                                      <p:cBhvr>
                                        <p:cTn id="88" dur="500"/>
                                        <p:tgtEl>
                                          <p:spTgt spid="544801"/>
                                        </p:tgtEl>
                                      </p:cBhvr>
                                    </p:animEffect>
                                  </p:childTnLst>
                                  <p:subTnLst>
                                    <p:set>
                                      <p:cBhvr override="childStyle">
                                        <p:cTn dur="1" fill="hold" display="0" masterRel="nextClick" afterEffect="1"/>
                                        <p:tgtEl>
                                          <p:spTgt spid="544801"/>
                                        </p:tgtEl>
                                        <p:attrNameLst>
                                          <p:attrName>style.visibility</p:attrName>
                                        </p:attrNameLst>
                                      </p:cBhvr>
                                      <p:to>
                                        <p:strVal val="hidden"/>
                                      </p:to>
                                    </p:set>
                                  </p:subTnLst>
                                </p:cTn>
                              </p:par>
                            </p:childTnLst>
                          </p:cTn>
                        </p:par>
                        <p:par>
                          <p:cTn id="89" fill="hold">
                            <p:stCondLst>
                              <p:cond delay="500"/>
                            </p:stCondLst>
                            <p:childTnLst>
                              <p:par>
                                <p:cTn id="90" presetID="4" presetClass="entr" presetSubtype="16" fill="hold" grpId="0" nodeType="afterEffect">
                                  <p:stCondLst>
                                    <p:cond delay="0"/>
                                  </p:stCondLst>
                                  <p:childTnLst>
                                    <p:set>
                                      <p:cBhvr>
                                        <p:cTn id="91" dur="1" fill="hold">
                                          <p:stCondLst>
                                            <p:cond delay="0"/>
                                          </p:stCondLst>
                                        </p:cTn>
                                        <p:tgtEl>
                                          <p:spTgt spid="544802"/>
                                        </p:tgtEl>
                                        <p:attrNameLst>
                                          <p:attrName>style.visibility</p:attrName>
                                        </p:attrNameLst>
                                      </p:cBhvr>
                                      <p:to>
                                        <p:strVal val="visible"/>
                                      </p:to>
                                    </p:set>
                                    <p:animEffect transition="in" filter="box(in)">
                                      <p:cBhvr>
                                        <p:cTn id="92" dur="500"/>
                                        <p:tgtEl>
                                          <p:spTgt spid="544802"/>
                                        </p:tgtEl>
                                      </p:cBhvr>
                                    </p:animEffect>
                                  </p:childTnLst>
                                  <p:subTnLst>
                                    <p:set>
                                      <p:cBhvr override="childStyle">
                                        <p:cTn dur="1" fill="hold" display="0" masterRel="nextClick" afterEffect="1"/>
                                        <p:tgtEl>
                                          <p:spTgt spid="544802"/>
                                        </p:tgtEl>
                                        <p:attrNameLst>
                                          <p:attrName>style.visibility</p:attrName>
                                        </p:attrNameLst>
                                      </p:cBhvr>
                                      <p:to>
                                        <p:strVal val="hidden"/>
                                      </p:to>
                                    </p:set>
                                  </p:subTnLst>
                                </p:cTn>
                              </p:par>
                            </p:childTnLst>
                          </p:cTn>
                        </p:par>
                        <p:par>
                          <p:cTn id="93" fill="hold">
                            <p:stCondLst>
                              <p:cond delay="1000"/>
                            </p:stCondLst>
                            <p:childTnLst>
                              <p:par>
                                <p:cTn id="94" presetID="4" presetClass="entr" presetSubtype="16" fill="hold" grpId="0" nodeType="afterEffect">
                                  <p:stCondLst>
                                    <p:cond delay="0"/>
                                  </p:stCondLst>
                                  <p:childTnLst>
                                    <p:set>
                                      <p:cBhvr>
                                        <p:cTn id="95" dur="1" fill="hold">
                                          <p:stCondLst>
                                            <p:cond delay="0"/>
                                          </p:stCondLst>
                                        </p:cTn>
                                        <p:tgtEl>
                                          <p:spTgt spid="544803"/>
                                        </p:tgtEl>
                                        <p:attrNameLst>
                                          <p:attrName>style.visibility</p:attrName>
                                        </p:attrNameLst>
                                      </p:cBhvr>
                                      <p:to>
                                        <p:strVal val="visible"/>
                                      </p:to>
                                    </p:set>
                                    <p:animEffect transition="in" filter="box(in)">
                                      <p:cBhvr>
                                        <p:cTn id="96" dur="500"/>
                                        <p:tgtEl>
                                          <p:spTgt spid="544803"/>
                                        </p:tgtEl>
                                      </p:cBhvr>
                                    </p:animEffect>
                                  </p:childTnLst>
                                  <p:subTnLst>
                                    <p:set>
                                      <p:cBhvr override="childStyle">
                                        <p:cTn dur="1" fill="hold" display="0" masterRel="nextClick" afterEffect="1"/>
                                        <p:tgtEl>
                                          <p:spTgt spid="544803"/>
                                        </p:tgtEl>
                                        <p:attrNameLst>
                                          <p:attrName>style.visibility</p:attrName>
                                        </p:attrNameLst>
                                      </p:cBhvr>
                                      <p:to>
                                        <p:strVal val="hidden"/>
                                      </p:to>
                                    </p:set>
                                  </p:subTnLst>
                                </p:cTn>
                              </p:par>
                            </p:childTnLst>
                          </p:cTn>
                        </p:par>
                        <p:par>
                          <p:cTn id="97" fill="hold">
                            <p:stCondLst>
                              <p:cond delay="1500"/>
                            </p:stCondLst>
                            <p:childTnLst>
                              <p:par>
                                <p:cTn id="98" presetID="4" presetClass="entr" presetSubtype="16" fill="hold" grpId="0" nodeType="afterEffect">
                                  <p:stCondLst>
                                    <p:cond delay="0"/>
                                  </p:stCondLst>
                                  <p:childTnLst>
                                    <p:set>
                                      <p:cBhvr>
                                        <p:cTn id="99" dur="1" fill="hold">
                                          <p:stCondLst>
                                            <p:cond delay="0"/>
                                          </p:stCondLst>
                                        </p:cTn>
                                        <p:tgtEl>
                                          <p:spTgt spid="544804"/>
                                        </p:tgtEl>
                                        <p:attrNameLst>
                                          <p:attrName>style.visibility</p:attrName>
                                        </p:attrNameLst>
                                      </p:cBhvr>
                                      <p:to>
                                        <p:strVal val="visible"/>
                                      </p:to>
                                    </p:set>
                                    <p:animEffect transition="in" filter="box(in)">
                                      <p:cBhvr>
                                        <p:cTn id="100" dur="500"/>
                                        <p:tgtEl>
                                          <p:spTgt spid="544804"/>
                                        </p:tgtEl>
                                      </p:cBhvr>
                                    </p:animEffect>
                                  </p:childTnLst>
                                  <p:subTnLst>
                                    <p:set>
                                      <p:cBhvr override="childStyle">
                                        <p:cTn dur="1" fill="hold" display="0" masterRel="nextClick" afterEffect="1"/>
                                        <p:tgtEl>
                                          <p:spTgt spid="544804"/>
                                        </p:tgtEl>
                                        <p:attrNameLst>
                                          <p:attrName>style.visibility</p:attrName>
                                        </p:attrNameLst>
                                      </p:cBhvr>
                                      <p:to>
                                        <p:strVal val="hidden"/>
                                      </p:to>
                                    </p:set>
                                  </p:subTnLst>
                                </p:cTn>
                              </p:par>
                            </p:childTnLst>
                          </p:cTn>
                        </p:par>
                        <p:par>
                          <p:cTn id="101" fill="hold">
                            <p:stCondLst>
                              <p:cond delay="2000"/>
                            </p:stCondLst>
                            <p:childTnLst>
                              <p:par>
                                <p:cTn id="102" presetID="4" presetClass="entr" presetSubtype="16" fill="hold" grpId="0" nodeType="afterEffect">
                                  <p:stCondLst>
                                    <p:cond delay="0"/>
                                  </p:stCondLst>
                                  <p:childTnLst>
                                    <p:set>
                                      <p:cBhvr>
                                        <p:cTn id="103" dur="1" fill="hold">
                                          <p:stCondLst>
                                            <p:cond delay="0"/>
                                          </p:stCondLst>
                                        </p:cTn>
                                        <p:tgtEl>
                                          <p:spTgt spid="544805"/>
                                        </p:tgtEl>
                                        <p:attrNameLst>
                                          <p:attrName>style.visibility</p:attrName>
                                        </p:attrNameLst>
                                      </p:cBhvr>
                                      <p:to>
                                        <p:strVal val="visible"/>
                                      </p:to>
                                    </p:set>
                                    <p:animEffect transition="in" filter="box(in)">
                                      <p:cBhvr>
                                        <p:cTn id="104" dur="500"/>
                                        <p:tgtEl>
                                          <p:spTgt spid="544805"/>
                                        </p:tgtEl>
                                      </p:cBhvr>
                                    </p:animEffect>
                                  </p:childTnLst>
                                  <p:subTnLst>
                                    <p:set>
                                      <p:cBhvr override="childStyle">
                                        <p:cTn dur="1" fill="hold" display="0" masterRel="nextClick" afterEffect="1"/>
                                        <p:tgtEl>
                                          <p:spTgt spid="544805"/>
                                        </p:tgtEl>
                                        <p:attrNameLst>
                                          <p:attrName>style.visibility</p:attrName>
                                        </p:attrNameLst>
                                      </p:cBhvr>
                                      <p:to>
                                        <p:strVal val="hidden"/>
                                      </p:to>
                                    </p:set>
                                  </p:subTnLst>
                                </p:cTn>
                              </p:par>
                            </p:childTnLst>
                          </p:cTn>
                        </p:par>
                        <p:par>
                          <p:cTn id="105" fill="hold">
                            <p:stCondLst>
                              <p:cond delay="2500"/>
                            </p:stCondLst>
                            <p:childTnLst>
                              <p:par>
                                <p:cTn id="106" presetID="4" presetClass="entr" presetSubtype="16" fill="hold" grpId="0" nodeType="afterEffect">
                                  <p:stCondLst>
                                    <p:cond delay="0"/>
                                  </p:stCondLst>
                                  <p:childTnLst>
                                    <p:set>
                                      <p:cBhvr>
                                        <p:cTn id="107" dur="1" fill="hold">
                                          <p:stCondLst>
                                            <p:cond delay="0"/>
                                          </p:stCondLst>
                                        </p:cTn>
                                        <p:tgtEl>
                                          <p:spTgt spid="544806"/>
                                        </p:tgtEl>
                                        <p:attrNameLst>
                                          <p:attrName>style.visibility</p:attrName>
                                        </p:attrNameLst>
                                      </p:cBhvr>
                                      <p:to>
                                        <p:strVal val="visible"/>
                                      </p:to>
                                    </p:set>
                                    <p:animEffect transition="in" filter="box(in)">
                                      <p:cBhvr>
                                        <p:cTn id="108" dur="500"/>
                                        <p:tgtEl>
                                          <p:spTgt spid="544806"/>
                                        </p:tgtEl>
                                      </p:cBhvr>
                                    </p:animEffect>
                                  </p:childTnLst>
                                  <p:subTnLst>
                                    <p:set>
                                      <p:cBhvr override="childStyle">
                                        <p:cTn dur="1" fill="hold" display="0" masterRel="nextClick" afterEffect="1"/>
                                        <p:tgtEl>
                                          <p:spTgt spid="544806"/>
                                        </p:tgtEl>
                                        <p:attrNameLst>
                                          <p:attrName>style.visibility</p:attrName>
                                        </p:attrNameLst>
                                      </p:cBhvr>
                                      <p:to>
                                        <p:strVal val="hidden"/>
                                      </p:to>
                                    </p:set>
                                  </p:subTnLst>
                                </p:cTn>
                              </p:par>
                            </p:childTnLst>
                          </p:cTn>
                        </p:par>
                        <p:par>
                          <p:cTn id="109" fill="hold">
                            <p:stCondLst>
                              <p:cond delay="3000"/>
                            </p:stCondLst>
                            <p:childTnLst>
                              <p:par>
                                <p:cTn id="110" presetID="4" presetClass="entr" presetSubtype="16" fill="hold" grpId="0" nodeType="afterEffect">
                                  <p:stCondLst>
                                    <p:cond delay="0"/>
                                  </p:stCondLst>
                                  <p:childTnLst>
                                    <p:set>
                                      <p:cBhvr>
                                        <p:cTn id="111" dur="1" fill="hold">
                                          <p:stCondLst>
                                            <p:cond delay="0"/>
                                          </p:stCondLst>
                                        </p:cTn>
                                        <p:tgtEl>
                                          <p:spTgt spid="544807"/>
                                        </p:tgtEl>
                                        <p:attrNameLst>
                                          <p:attrName>style.visibility</p:attrName>
                                        </p:attrNameLst>
                                      </p:cBhvr>
                                      <p:to>
                                        <p:strVal val="visible"/>
                                      </p:to>
                                    </p:set>
                                    <p:animEffect transition="in" filter="box(in)">
                                      <p:cBhvr>
                                        <p:cTn id="112" dur="500"/>
                                        <p:tgtEl>
                                          <p:spTgt spid="544807"/>
                                        </p:tgtEl>
                                      </p:cBhvr>
                                    </p:animEffect>
                                  </p:childTnLst>
                                  <p:subTnLst>
                                    <p:set>
                                      <p:cBhvr override="childStyle">
                                        <p:cTn dur="1" fill="hold" display="0" masterRel="nextClick" afterEffect="1"/>
                                        <p:tgtEl>
                                          <p:spTgt spid="544807"/>
                                        </p:tgtEl>
                                        <p:attrNameLst>
                                          <p:attrName>style.visibility</p:attrName>
                                        </p:attrNameLst>
                                      </p:cBhvr>
                                      <p:to>
                                        <p:strVal val="hidden"/>
                                      </p:to>
                                    </p:set>
                                  </p:subTnLst>
                                </p:cTn>
                              </p:par>
                            </p:childTnLst>
                          </p:cTn>
                        </p:par>
                        <p:par>
                          <p:cTn id="113" fill="hold">
                            <p:stCondLst>
                              <p:cond delay="3500"/>
                            </p:stCondLst>
                            <p:childTnLst>
                              <p:par>
                                <p:cTn id="114" presetID="4" presetClass="entr" presetSubtype="16" fill="hold" grpId="0" nodeType="afterEffect">
                                  <p:stCondLst>
                                    <p:cond delay="0"/>
                                  </p:stCondLst>
                                  <p:childTnLst>
                                    <p:set>
                                      <p:cBhvr>
                                        <p:cTn id="115" dur="1" fill="hold">
                                          <p:stCondLst>
                                            <p:cond delay="0"/>
                                          </p:stCondLst>
                                        </p:cTn>
                                        <p:tgtEl>
                                          <p:spTgt spid="544808"/>
                                        </p:tgtEl>
                                        <p:attrNameLst>
                                          <p:attrName>style.visibility</p:attrName>
                                        </p:attrNameLst>
                                      </p:cBhvr>
                                      <p:to>
                                        <p:strVal val="visible"/>
                                      </p:to>
                                    </p:set>
                                    <p:animEffect transition="in" filter="box(in)">
                                      <p:cBhvr>
                                        <p:cTn id="116" dur="500"/>
                                        <p:tgtEl>
                                          <p:spTgt spid="544808"/>
                                        </p:tgtEl>
                                      </p:cBhvr>
                                    </p:animEffect>
                                  </p:childTnLst>
                                  <p:subTnLst>
                                    <p:set>
                                      <p:cBhvr override="childStyle">
                                        <p:cTn dur="1" fill="hold" display="0" masterRel="nextClick" afterEffect="1"/>
                                        <p:tgtEl>
                                          <p:spTgt spid="544808"/>
                                        </p:tgtEl>
                                        <p:attrNameLst>
                                          <p:attrName>style.visibility</p:attrName>
                                        </p:attrNameLst>
                                      </p:cBhvr>
                                      <p:to>
                                        <p:strVal val="hidden"/>
                                      </p:to>
                                    </p:set>
                                  </p:subTnLst>
                                </p:cTn>
                              </p:par>
                            </p:childTnLst>
                          </p:cTn>
                        </p:par>
                        <p:par>
                          <p:cTn id="117" fill="hold">
                            <p:stCondLst>
                              <p:cond delay="4000"/>
                            </p:stCondLst>
                            <p:childTnLst>
                              <p:par>
                                <p:cTn id="118" presetID="4" presetClass="entr" presetSubtype="16" fill="hold" nodeType="afterEffect">
                                  <p:stCondLst>
                                    <p:cond delay="0"/>
                                  </p:stCondLst>
                                  <p:childTnLst>
                                    <p:set>
                                      <p:cBhvr>
                                        <p:cTn id="119" dur="1" fill="hold">
                                          <p:stCondLst>
                                            <p:cond delay="0"/>
                                          </p:stCondLst>
                                        </p:cTn>
                                        <p:tgtEl>
                                          <p:spTgt spid="544809"/>
                                        </p:tgtEl>
                                        <p:attrNameLst>
                                          <p:attrName>style.visibility</p:attrName>
                                        </p:attrNameLst>
                                      </p:cBhvr>
                                      <p:to>
                                        <p:strVal val="visible"/>
                                      </p:to>
                                    </p:set>
                                    <p:animEffect transition="in" filter="box(in)">
                                      <p:cBhvr>
                                        <p:cTn id="120" dur="500"/>
                                        <p:tgtEl>
                                          <p:spTgt spid="544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85" grpId="0" autoUpdateAnimBg="0"/>
      <p:bldP spid="544786" grpId="0" animBg="1"/>
      <p:bldP spid="544787" grpId="0" animBg="1"/>
      <p:bldP spid="544788" grpId="0" animBg="1"/>
      <p:bldP spid="544789" grpId="0" animBg="1"/>
      <p:bldP spid="544790" grpId="0" animBg="1"/>
      <p:bldP spid="544791" grpId="0" animBg="1"/>
      <p:bldP spid="544792" grpId="0" animBg="1"/>
      <p:bldP spid="544793" grpId="0" animBg="1"/>
      <p:bldP spid="544794" grpId="0" autoUpdateAnimBg="0"/>
      <p:bldP spid="544795" grpId="0" animBg="1"/>
      <p:bldP spid="544796" grpId="0" animBg="1"/>
      <p:bldP spid="544797" grpId="0" animBg="1"/>
      <p:bldP spid="544798" grpId="0" animBg="1"/>
      <p:bldP spid="544799" grpId="0" animBg="1"/>
      <p:bldP spid="544800" grpId="0" animBg="1" autoUpdateAnimBg="0"/>
      <p:bldP spid="544801" grpId="0" animBg="1"/>
      <p:bldP spid="544802" grpId="0" animBg="1"/>
      <p:bldP spid="544803" grpId="0" animBg="1"/>
      <p:bldP spid="544804" grpId="0" animBg="1"/>
      <p:bldP spid="544805" grpId="0" animBg="1"/>
      <p:bldP spid="544806" grpId="0" animBg="1"/>
      <p:bldP spid="544807" grpId="0" animBg="1"/>
      <p:bldP spid="54480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normAutofit/>
          </a:bodyPr>
          <a:lstStyle/>
          <a:p>
            <a:pPr algn="l"/>
            <a:r>
              <a:rPr lang="en-US" sz="3200" b="1" u="sng" dirty="0">
                <a:latin typeface="Arial Narrow" pitchFamily="34" charset="0"/>
              </a:rPr>
              <a:t>Hacking :</a:t>
            </a:r>
          </a:p>
        </p:txBody>
      </p:sp>
      <p:sp>
        <p:nvSpPr>
          <p:cNvPr id="510979" name="Rectangle 3"/>
          <p:cNvSpPr>
            <a:spLocks noGrp="1" noChangeArrowheads="1"/>
          </p:cNvSpPr>
          <p:nvPr>
            <p:ph type="body" idx="1"/>
          </p:nvPr>
        </p:nvSpPr>
        <p:spPr>
          <a:xfrm>
            <a:off x="685800" y="1219200"/>
            <a:ext cx="8458200" cy="1009650"/>
          </a:xfrm>
        </p:spPr>
        <p:txBody>
          <a:bodyPr>
            <a:normAutofit/>
          </a:bodyPr>
          <a:lstStyle/>
          <a:p>
            <a:r>
              <a:rPr lang="en-US" sz="2400">
                <a:latin typeface="Arial Narrow" pitchFamily="34" charset="0"/>
              </a:rPr>
              <a:t>Most Dangerous </a:t>
            </a:r>
          </a:p>
          <a:p>
            <a:pPr lvl="1"/>
            <a:r>
              <a:rPr lang="en-US" sz="2400">
                <a:latin typeface="Arial Narrow" pitchFamily="34" charset="0"/>
              </a:rPr>
              <a:t>Very difficult</a:t>
            </a:r>
          </a:p>
        </p:txBody>
      </p:sp>
      <p:grpSp>
        <p:nvGrpSpPr>
          <p:cNvPr id="2" name="Group 4"/>
          <p:cNvGrpSpPr>
            <a:grpSpLocks/>
          </p:cNvGrpSpPr>
          <p:nvPr/>
        </p:nvGrpSpPr>
        <p:grpSpPr bwMode="auto">
          <a:xfrm>
            <a:off x="1219200" y="2667000"/>
            <a:ext cx="2514600" cy="1524000"/>
            <a:chOff x="528" y="912"/>
            <a:chExt cx="4848" cy="3024"/>
          </a:xfrm>
        </p:grpSpPr>
        <p:pic>
          <p:nvPicPr>
            <p:cNvPr id="510981" name="Picture 5" descr="j0178196"/>
            <p:cNvPicPr>
              <a:picLocks noChangeAspect="1" noChangeArrowheads="1" noCrop="1"/>
            </p:cNvPicPr>
            <p:nvPr/>
          </p:nvPicPr>
          <p:blipFill>
            <a:blip r:embed="rId2" cstate="print"/>
            <a:srcRect/>
            <a:stretch>
              <a:fillRect/>
            </a:stretch>
          </p:blipFill>
          <p:spPr bwMode="auto">
            <a:xfrm>
              <a:off x="576" y="912"/>
              <a:ext cx="922" cy="742"/>
            </a:xfrm>
            <a:prstGeom prst="rect">
              <a:avLst/>
            </a:prstGeom>
            <a:noFill/>
          </p:spPr>
        </p:pic>
        <p:pic>
          <p:nvPicPr>
            <p:cNvPr id="510982" name="Picture 6" descr="j0178197"/>
            <p:cNvPicPr>
              <a:picLocks noChangeAspect="1" noChangeArrowheads="1" noCrop="1"/>
            </p:cNvPicPr>
            <p:nvPr/>
          </p:nvPicPr>
          <p:blipFill>
            <a:blip r:embed="rId3" cstate="print"/>
            <a:srcRect/>
            <a:stretch>
              <a:fillRect/>
            </a:stretch>
          </p:blipFill>
          <p:spPr bwMode="auto">
            <a:xfrm>
              <a:off x="2016" y="912"/>
              <a:ext cx="816" cy="669"/>
            </a:xfrm>
            <a:prstGeom prst="rect">
              <a:avLst/>
            </a:prstGeom>
            <a:noFill/>
          </p:spPr>
        </p:pic>
        <p:pic>
          <p:nvPicPr>
            <p:cNvPr id="510983" name="Picture 7" descr="j0178197"/>
            <p:cNvPicPr>
              <a:picLocks noChangeAspect="1" noChangeArrowheads="1" noCrop="1"/>
            </p:cNvPicPr>
            <p:nvPr/>
          </p:nvPicPr>
          <p:blipFill>
            <a:blip r:embed="rId3" cstate="print"/>
            <a:srcRect/>
            <a:stretch>
              <a:fillRect/>
            </a:stretch>
          </p:blipFill>
          <p:spPr bwMode="auto">
            <a:xfrm>
              <a:off x="4464" y="960"/>
              <a:ext cx="816" cy="669"/>
            </a:xfrm>
            <a:prstGeom prst="rect">
              <a:avLst/>
            </a:prstGeom>
            <a:noFill/>
          </p:spPr>
        </p:pic>
        <p:pic>
          <p:nvPicPr>
            <p:cNvPr id="510984" name="Picture 8" descr="j0178197"/>
            <p:cNvPicPr>
              <a:picLocks noChangeAspect="1" noChangeArrowheads="1" noCrop="1"/>
            </p:cNvPicPr>
            <p:nvPr/>
          </p:nvPicPr>
          <p:blipFill>
            <a:blip r:embed="rId3" cstate="print"/>
            <a:srcRect/>
            <a:stretch>
              <a:fillRect/>
            </a:stretch>
          </p:blipFill>
          <p:spPr bwMode="auto">
            <a:xfrm>
              <a:off x="4464" y="3120"/>
              <a:ext cx="816" cy="669"/>
            </a:xfrm>
            <a:prstGeom prst="rect">
              <a:avLst/>
            </a:prstGeom>
            <a:noFill/>
          </p:spPr>
        </p:pic>
        <p:pic>
          <p:nvPicPr>
            <p:cNvPr id="510985" name="Picture 9" descr="j0178197"/>
            <p:cNvPicPr>
              <a:picLocks noChangeAspect="1" noChangeArrowheads="1" noCrop="1"/>
            </p:cNvPicPr>
            <p:nvPr/>
          </p:nvPicPr>
          <p:blipFill>
            <a:blip r:embed="rId3" cstate="print"/>
            <a:srcRect/>
            <a:stretch>
              <a:fillRect/>
            </a:stretch>
          </p:blipFill>
          <p:spPr bwMode="auto">
            <a:xfrm>
              <a:off x="2016" y="3120"/>
              <a:ext cx="816" cy="669"/>
            </a:xfrm>
            <a:prstGeom prst="rect">
              <a:avLst/>
            </a:prstGeom>
            <a:noFill/>
          </p:spPr>
        </p:pic>
        <p:pic>
          <p:nvPicPr>
            <p:cNvPr id="510986" name="Picture 10" descr="j0178197"/>
            <p:cNvPicPr>
              <a:picLocks noChangeAspect="1" noChangeArrowheads="1" noCrop="1"/>
            </p:cNvPicPr>
            <p:nvPr/>
          </p:nvPicPr>
          <p:blipFill>
            <a:blip r:embed="rId3" cstate="print"/>
            <a:srcRect/>
            <a:stretch>
              <a:fillRect/>
            </a:stretch>
          </p:blipFill>
          <p:spPr bwMode="auto">
            <a:xfrm>
              <a:off x="528" y="2016"/>
              <a:ext cx="816" cy="669"/>
            </a:xfrm>
            <a:prstGeom prst="rect">
              <a:avLst/>
            </a:prstGeom>
            <a:noFill/>
          </p:spPr>
        </p:pic>
        <p:pic>
          <p:nvPicPr>
            <p:cNvPr id="510987" name="Picture 11" descr="j0178196"/>
            <p:cNvPicPr>
              <a:picLocks noChangeAspect="1" noChangeArrowheads="1" noCrop="1"/>
            </p:cNvPicPr>
            <p:nvPr/>
          </p:nvPicPr>
          <p:blipFill>
            <a:blip r:embed="rId2" cstate="print"/>
            <a:srcRect/>
            <a:stretch>
              <a:fillRect/>
            </a:stretch>
          </p:blipFill>
          <p:spPr bwMode="auto">
            <a:xfrm>
              <a:off x="528" y="3072"/>
              <a:ext cx="922" cy="742"/>
            </a:xfrm>
            <a:prstGeom prst="rect">
              <a:avLst/>
            </a:prstGeom>
            <a:noFill/>
          </p:spPr>
        </p:pic>
        <p:pic>
          <p:nvPicPr>
            <p:cNvPr id="510988" name="Picture 12" descr="j0178196"/>
            <p:cNvPicPr>
              <a:picLocks noChangeAspect="1" noChangeArrowheads="1" noCrop="1"/>
            </p:cNvPicPr>
            <p:nvPr/>
          </p:nvPicPr>
          <p:blipFill>
            <a:blip r:embed="rId2" cstate="print"/>
            <a:srcRect/>
            <a:stretch>
              <a:fillRect/>
            </a:stretch>
          </p:blipFill>
          <p:spPr bwMode="auto">
            <a:xfrm>
              <a:off x="3216" y="3072"/>
              <a:ext cx="922" cy="742"/>
            </a:xfrm>
            <a:prstGeom prst="rect">
              <a:avLst/>
            </a:prstGeom>
            <a:noFill/>
          </p:spPr>
        </p:pic>
        <p:pic>
          <p:nvPicPr>
            <p:cNvPr id="510989" name="Picture 13" descr="j0178196"/>
            <p:cNvPicPr>
              <a:picLocks noChangeAspect="1" noChangeArrowheads="1" noCrop="1"/>
            </p:cNvPicPr>
            <p:nvPr/>
          </p:nvPicPr>
          <p:blipFill>
            <a:blip r:embed="rId2" cstate="print"/>
            <a:srcRect/>
            <a:stretch>
              <a:fillRect/>
            </a:stretch>
          </p:blipFill>
          <p:spPr bwMode="auto">
            <a:xfrm>
              <a:off x="4454" y="2016"/>
              <a:ext cx="922" cy="742"/>
            </a:xfrm>
            <a:prstGeom prst="rect">
              <a:avLst/>
            </a:prstGeom>
            <a:noFill/>
          </p:spPr>
        </p:pic>
        <p:pic>
          <p:nvPicPr>
            <p:cNvPr id="510990" name="Picture 14" descr="j0178196"/>
            <p:cNvPicPr>
              <a:picLocks noChangeAspect="1" noChangeArrowheads="1" noCrop="1"/>
            </p:cNvPicPr>
            <p:nvPr/>
          </p:nvPicPr>
          <p:blipFill>
            <a:blip r:embed="rId2" cstate="print"/>
            <a:srcRect/>
            <a:stretch>
              <a:fillRect/>
            </a:stretch>
          </p:blipFill>
          <p:spPr bwMode="auto">
            <a:xfrm>
              <a:off x="3216" y="912"/>
              <a:ext cx="922" cy="742"/>
            </a:xfrm>
            <a:prstGeom prst="rect">
              <a:avLst/>
            </a:prstGeom>
            <a:noFill/>
          </p:spPr>
        </p:pic>
        <p:pic>
          <p:nvPicPr>
            <p:cNvPr id="510991" name="Picture 15" descr="j0174029"/>
            <p:cNvPicPr>
              <a:picLocks noChangeAspect="1" noChangeArrowheads="1" noCrop="1"/>
            </p:cNvPicPr>
            <p:nvPr/>
          </p:nvPicPr>
          <p:blipFill>
            <a:blip r:embed="rId4" cstate="print"/>
            <a:srcRect/>
            <a:stretch>
              <a:fillRect/>
            </a:stretch>
          </p:blipFill>
          <p:spPr bwMode="auto">
            <a:xfrm>
              <a:off x="2208" y="1920"/>
              <a:ext cx="1344" cy="1014"/>
            </a:xfrm>
            <a:prstGeom prst="rect">
              <a:avLst/>
            </a:prstGeom>
            <a:noFill/>
          </p:spPr>
        </p:pic>
        <p:grpSp>
          <p:nvGrpSpPr>
            <p:cNvPr id="3" name="Group 16"/>
            <p:cNvGrpSpPr>
              <a:grpSpLocks/>
            </p:cNvGrpSpPr>
            <p:nvPr/>
          </p:nvGrpSpPr>
          <p:grpSpPr bwMode="auto">
            <a:xfrm>
              <a:off x="912" y="1584"/>
              <a:ext cx="4032" cy="2352"/>
              <a:chOff x="912" y="1584"/>
              <a:chExt cx="4032" cy="2352"/>
            </a:xfrm>
          </p:grpSpPr>
          <p:sp>
            <p:nvSpPr>
              <p:cNvPr id="510993" name="Line 17"/>
              <p:cNvSpPr>
                <a:spLocks noChangeShapeType="1"/>
              </p:cNvSpPr>
              <p:nvPr/>
            </p:nvSpPr>
            <p:spPr bwMode="auto">
              <a:xfrm>
                <a:off x="912" y="1776"/>
                <a:ext cx="3936" cy="0"/>
              </a:xfrm>
              <a:prstGeom prst="line">
                <a:avLst/>
              </a:prstGeom>
              <a:noFill/>
              <a:ln w="9525">
                <a:solidFill>
                  <a:schemeClr val="bg1"/>
                </a:solidFill>
                <a:round/>
                <a:headEnd/>
                <a:tailEnd/>
              </a:ln>
              <a:effectLst/>
            </p:spPr>
            <p:txBody>
              <a:bodyPr/>
              <a:lstStyle/>
              <a:p>
                <a:endParaRPr lang="en-US" sz="2400">
                  <a:latin typeface="Arial Narrow" pitchFamily="34" charset="0"/>
                </a:endParaRPr>
              </a:p>
            </p:txBody>
          </p:sp>
          <p:sp>
            <p:nvSpPr>
              <p:cNvPr id="510994" name="Line 18"/>
              <p:cNvSpPr>
                <a:spLocks noChangeShapeType="1"/>
              </p:cNvSpPr>
              <p:nvPr/>
            </p:nvSpPr>
            <p:spPr bwMode="auto">
              <a:xfrm flipV="1">
                <a:off x="912" y="1632"/>
                <a:ext cx="0" cy="144"/>
              </a:xfrm>
              <a:prstGeom prst="line">
                <a:avLst/>
              </a:prstGeom>
              <a:noFill/>
              <a:ln w="9525">
                <a:solidFill>
                  <a:schemeClr val="bg1"/>
                </a:solidFill>
                <a:round/>
                <a:headEnd/>
                <a:tailEnd type="triangle" w="med" len="med"/>
              </a:ln>
              <a:effectLst/>
            </p:spPr>
            <p:txBody>
              <a:bodyPr/>
              <a:lstStyle/>
              <a:p>
                <a:endParaRPr lang="en-US" sz="2400">
                  <a:latin typeface="Arial Narrow" pitchFamily="34" charset="0"/>
                </a:endParaRPr>
              </a:p>
            </p:txBody>
          </p:sp>
          <p:sp>
            <p:nvSpPr>
              <p:cNvPr id="510995" name="Line 19"/>
              <p:cNvSpPr>
                <a:spLocks noChangeShapeType="1"/>
              </p:cNvSpPr>
              <p:nvPr/>
            </p:nvSpPr>
            <p:spPr bwMode="auto">
              <a:xfrm flipV="1">
                <a:off x="2352" y="1584"/>
                <a:ext cx="0" cy="192"/>
              </a:xfrm>
              <a:prstGeom prst="line">
                <a:avLst/>
              </a:prstGeom>
              <a:noFill/>
              <a:ln w="9525">
                <a:solidFill>
                  <a:schemeClr val="bg1"/>
                </a:solidFill>
                <a:round/>
                <a:headEnd/>
                <a:tailEnd type="triangle" w="med" len="med"/>
              </a:ln>
              <a:effectLst/>
            </p:spPr>
            <p:txBody>
              <a:bodyPr/>
              <a:lstStyle/>
              <a:p>
                <a:endParaRPr lang="en-US" sz="2400">
                  <a:latin typeface="Arial Narrow" pitchFamily="34" charset="0"/>
                </a:endParaRPr>
              </a:p>
            </p:txBody>
          </p:sp>
          <p:sp>
            <p:nvSpPr>
              <p:cNvPr id="510996" name="Line 20"/>
              <p:cNvSpPr>
                <a:spLocks noChangeShapeType="1"/>
              </p:cNvSpPr>
              <p:nvPr/>
            </p:nvSpPr>
            <p:spPr bwMode="auto">
              <a:xfrm flipV="1">
                <a:off x="3648" y="1584"/>
                <a:ext cx="0" cy="192"/>
              </a:xfrm>
              <a:prstGeom prst="line">
                <a:avLst/>
              </a:prstGeom>
              <a:noFill/>
              <a:ln w="9525">
                <a:solidFill>
                  <a:schemeClr val="bg1"/>
                </a:solidFill>
                <a:round/>
                <a:headEnd/>
                <a:tailEnd type="triangle" w="med" len="med"/>
              </a:ln>
              <a:effectLst/>
            </p:spPr>
            <p:txBody>
              <a:bodyPr/>
              <a:lstStyle/>
              <a:p>
                <a:endParaRPr lang="en-US" sz="2400">
                  <a:latin typeface="Arial Narrow" pitchFamily="34" charset="0"/>
                </a:endParaRPr>
              </a:p>
            </p:txBody>
          </p:sp>
          <p:sp>
            <p:nvSpPr>
              <p:cNvPr id="510997" name="Line 21"/>
              <p:cNvSpPr>
                <a:spLocks noChangeShapeType="1"/>
              </p:cNvSpPr>
              <p:nvPr/>
            </p:nvSpPr>
            <p:spPr bwMode="auto">
              <a:xfrm flipV="1">
                <a:off x="4848" y="1584"/>
                <a:ext cx="0" cy="192"/>
              </a:xfrm>
              <a:prstGeom prst="line">
                <a:avLst/>
              </a:prstGeom>
              <a:noFill/>
              <a:ln w="9525">
                <a:solidFill>
                  <a:schemeClr val="bg1"/>
                </a:solidFill>
                <a:round/>
                <a:headEnd/>
                <a:tailEnd type="triangle" w="med" len="med"/>
              </a:ln>
              <a:effectLst/>
            </p:spPr>
            <p:txBody>
              <a:bodyPr/>
              <a:lstStyle/>
              <a:p>
                <a:endParaRPr lang="en-US" sz="2400">
                  <a:latin typeface="Arial Narrow" pitchFamily="34" charset="0"/>
                </a:endParaRPr>
              </a:p>
            </p:txBody>
          </p:sp>
          <p:sp>
            <p:nvSpPr>
              <p:cNvPr id="510998" name="Line 22"/>
              <p:cNvSpPr>
                <a:spLocks noChangeShapeType="1"/>
              </p:cNvSpPr>
              <p:nvPr/>
            </p:nvSpPr>
            <p:spPr bwMode="auto">
              <a:xfrm>
                <a:off x="2880" y="1776"/>
                <a:ext cx="0" cy="144"/>
              </a:xfrm>
              <a:prstGeom prst="line">
                <a:avLst/>
              </a:prstGeom>
              <a:noFill/>
              <a:ln w="9525">
                <a:solidFill>
                  <a:schemeClr val="bg1"/>
                </a:solidFill>
                <a:round/>
                <a:headEnd/>
                <a:tailEnd type="triangle" w="med" len="med"/>
              </a:ln>
              <a:effectLst/>
            </p:spPr>
            <p:txBody>
              <a:bodyPr/>
              <a:lstStyle/>
              <a:p>
                <a:endParaRPr lang="en-US" sz="2400">
                  <a:latin typeface="Arial Narrow" pitchFamily="34" charset="0"/>
                </a:endParaRPr>
              </a:p>
            </p:txBody>
          </p:sp>
          <p:sp>
            <p:nvSpPr>
              <p:cNvPr id="510999" name="Line 23"/>
              <p:cNvSpPr>
                <a:spLocks noChangeShapeType="1"/>
              </p:cNvSpPr>
              <p:nvPr/>
            </p:nvSpPr>
            <p:spPr bwMode="auto">
              <a:xfrm>
                <a:off x="1008" y="3936"/>
                <a:ext cx="3936" cy="0"/>
              </a:xfrm>
              <a:prstGeom prst="line">
                <a:avLst/>
              </a:prstGeom>
              <a:noFill/>
              <a:ln w="9525">
                <a:solidFill>
                  <a:schemeClr val="bg1"/>
                </a:solidFill>
                <a:round/>
                <a:headEnd/>
                <a:tailEnd/>
              </a:ln>
              <a:effectLst/>
            </p:spPr>
            <p:txBody>
              <a:bodyPr/>
              <a:lstStyle/>
              <a:p>
                <a:endParaRPr lang="en-US" sz="2400">
                  <a:latin typeface="Arial Narrow" pitchFamily="34" charset="0"/>
                </a:endParaRPr>
              </a:p>
            </p:txBody>
          </p:sp>
          <p:sp>
            <p:nvSpPr>
              <p:cNvPr id="511000" name="Line 24"/>
              <p:cNvSpPr>
                <a:spLocks noChangeShapeType="1"/>
              </p:cNvSpPr>
              <p:nvPr/>
            </p:nvSpPr>
            <p:spPr bwMode="auto">
              <a:xfrm flipV="1">
                <a:off x="1008" y="3792"/>
                <a:ext cx="0" cy="144"/>
              </a:xfrm>
              <a:prstGeom prst="line">
                <a:avLst/>
              </a:prstGeom>
              <a:noFill/>
              <a:ln w="9525">
                <a:solidFill>
                  <a:schemeClr val="bg1"/>
                </a:solidFill>
                <a:round/>
                <a:headEnd/>
                <a:tailEnd type="triangle" w="med" len="med"/>
              </a:ln>
              <a:effectLst/>
            </p:spPr>
            <p:txBody>
              <a:bodyPr/>
              <a:lstStyle/>
              <a:p>
                <a:endParaRPr lang="en-US" sz="2400">
                  <a:latin typeface="Arial Narrow" pitchFamily="34" charset="0"/>
                </a:endParaRPr>
              </a:p>
            </p:txBody>
          </p:sp>
          <p:sp>
            <p:nvSpPr>
              <p:cNvPr id="511001" name="Line 25"/>
              <p:cNvSpPr>
                <a:spLocks noChangeShapeType="1"/>
              </p:cNvSpPr>
              <p:nvPr/>
            </p:nvSpPr>
            <p:spPr bwMode="auto">
              <a:xfrm flipV="1">
                <a:off x="2448" y="3744"/>
                <a:ext cx="0" cy="192"/>
              </a:xfrm>
              <a:prstGeom prst="line">
                <a:avLst/>
              </a:prstGeom>
              <a:noFill/>
              <a:ln w="9525">
                <a:solidFill>
                  <a:schemeClr val="bg1"/>
                </a:solidFill>
                <a:round/>
                <a:headEnd/>
                <a:tailEnd type="triangle" w="med" len="med"/>
              </a:ln>
              <a:effectLst/>
            </p:spPr>
            <p:txBody>
              <a:bodyPr/>
              <a:lstStyle/>
              <a:p>
                <a:endParaRPr lang="en-US" sz="2400">
                  <a:latin typeface="Arial Narrow" pitchFamily="34" charset="0"/>
                </a:endParaRPr>
              </a:p>
            </p:txBody>
          </p:sp>
          <p:sp>
            <p:nvSpPr>
              <p:cNvPr id="511002" name="Line 26"/>
              <p:cNvSpPr>
                <a:spLocks noChangeShapeType="1"/>
              </p:cNvSpPr>
              <p:nvPr/>
            </p:nvSpPr>
            <p:spPr bwMode="auto">
              <a:xfrm flipV="1">
                <a:off x="3744" y="3744"/>
                <a:ext cx="0" cy="192"/>
              </a:xfrm>
              <a:prstGeom prst="line">
                <a:avLst/>
              </a:prstGeom>
              <a:noFill/>
              <a:ln w="9525">
                <a:solidFill>
                  <a:schemeClr val="bg1"/>
                </a:solidFill>
                <a:round/>
                <a:headEnd/>
                <a:tailEnd type="triangle" w="med" len="med"/>
              </a:ln>
              <a:effectLst/>
            </p:spPr>
            <p:txBody>
              <a:bodyPr/>
              <a:lstStyle/>
              <a:p>
                <a:endParaRPr lang="en-US" sz="2400">
                  <a:latin typeface="Arial Narrow" pitchFamily="34" charset="0"/>
                </a:endParaRPr>
              </a:p>
            </p:txBody>
          </p:sp>
          <p:sp>
            <p:nvSpPr>
              <p:cNvPr id="511003" name="Line 27"/>
              <p:cNvSpPr>
                <a:spLocks noChangeShapeType="1"/>
              </p:cNvSpPr>
              <p:nvPr/>
            </p:nvSpPr>
            <p:spPr bwMode="auto">
              <a:xfrm flipV="1">
                <a:off x="4944" y="3744"/>
                <a:ext cx="0" cy="192"/>
              </a:xfrm>
              <a:prstGeom prst="line">
                <a:avLst/>
              </a:prstGeom>
              <a:noFill/>
              <a:ln w="9525">
                <a:solidFill>
                  <a:schemeClr val="bg1"/>
                </a:solidFill>
                <a:round/>
                <a:headEnd/>
                <a:tailEnd type="triangle" w="med" len="med"/>
              </a:ln>
              <a:effectLst/>
            </p:spPr>
            <p:txBody>
              <a:bodyPr/>
              <a:lstStyle/>
              <a:p>
                <a:endParaRPr lang="en-US" sz="2400">
                  <a:latin typeface="Arial Narrow" pitchFamily="34" charset="0"/>
                </a:endParaRPr>
              </a:p>
            </p:txBody>
          </p:sp>
          <p:sp>
            <p:nvSpPr>
              <p:cNvPr id="511004" name="Line 28"/>
              <p:cNvSpPr>
                <a:spLocks noChangeShapeType="1"/>
              </p:cNvSpPr>
              <p:nvPr/>
            </p:nvSpPr>
            <p:spPr bwMode="auto">
              <a:xfrm flipV="1">
                <a:off x="2976" y="2928"/>
                <a:ext cx="0" cy="1008"/>
              </a:xfrm>
              <a:prstGeom prst="line">
                <a:avLst/>
              </a:prstGeom>
              <a:noFill/>
              <a:ln w="9525">
                <a:solidFill>
                  <a:schemeClr val="bg1"/>
                </a:solidFill>
                <a:round/>
                <a:headEnd/>
                <a:tailEnd type="triangle" w="med" len="med"/>
              </a:ln>
              <a:effectLst/>
            </p:spPr>
            <p:txBody>
              <a:bodyPr/>
              <a:lstStyle/>
              <a:p>
                <a:endParaRPr lang="en-US" sz="2400">
                  <a:latin typeface="Arial Narrow" pitchFamily="34" charset="0"/>
                </a:endParaRPr>
              </a:p>
            </p:txBody>
          </p:sp>
          <p:sp>
            <p:nvSpPr>
              <p:cNvPr id="511005" name="Line 29"/>
              <p:cNvSpPr>
                <a:spLocks noChangeShapeType="1"/>
              </p:cNvSpPr>
              <p:nvPr/>
            </p:nvSpPr>
            <p:spPr bwMode="auto">
              <a:xfrm>
                <a:off x="1344" y="2496"/>
                <a:ext cx="864" cy="0"/>
              </a:xfrm>
              <a:prstGeom prst="line">
                <a:avLst/>
              </a:prstGeom>
              <a:noFill/>
              <a:ln w="9525">
                <a:solidFill>
                  <a:schemeClr val="bg1"/>
                </a:solidFill>
                <a:round/>
                <a:headEnd type="triangle" w="med" len="med"/>
                <a:tailEnd type="triangle" w="med" len="med"/>
              </a:ln>
              <a:effectLst/>
            </p:spPr>
            <p:txBody>
              <a:bodyPr/>
              <a:lstStyle/>
              <a:p>
                <a:endParaRPr lang="en-US" sz="2400">
                  <a:latin typeface="Arial Narrow" pitchFamily="34" charset="0"/>
                </a:endParaRPr>
              </a:p>
            </p:txBody>
          </p:sp>
          <p:sp>
            <p:nvSpPr>
              <p:cNvPr id="511006" name="Line 30"/>
              <p:cNvSpPr>
                <a:spLocks noChangeShapeType="1"/>
              </p:cNvSpPr>
              <p:nvPr/>
            </p:nvSpPr>
            <p:spPr bwMode="auto">
              <a:xfrm>
                <a:off x="3552" y="2496"/>
                <a:ext cx="864" cy="0"/>
              </a:xfrm>
              <a:prstGeom prst="line">
                <a:avLst/>
              </a:prstGeom>
              <a:noFill/>
              <a:ln w="9525">
                <a:solidFill>
                  <a:schemeClr val="bg1"/>
                </a:solidFill>
                <a:round/>
                <a:headEnd type="triangle" w="med" len="med"/>
                <a:tailEnd type="triangle" w="med" len="med"/>
              </a:ln>
              <a:effectLst/>
            </p:spPr>
            <p:txBody>
              <a:bodyPr/>
              <a:lstStyle/>
              <a:p>
                <a:endParaRPr lang="en-US" sz="2400">
                  <a:latin typeface="Arial Narrow" pitchFamily="34" charset="0"/>
                </a:endParaRPr>
              </a:p>
            </p:txBody>
          </p:sp>
        </p:grpSp>
      </p:grpSp>
      <p:grpSp>
        <p:nvGrpSpPr>
          <p:cNvPr id="4" name="Group 31"/>
          <p:cNvGrpSpPr>
            <a:grpSpLocks/>
          </p:cNvGrpSpPr>
          <p:nvPr/>
        </p:nvGrpSpPr>
        <p:grpSpPr bwMode="auto">
          <a:xfrm>
            <a:off x="990600" y="2438400"/>
            <a:ext cx="2971800" cy="2133600"/>
            <a:chOff x="624" y="2016"/>
            <a:chExt cx="1872" cy="1344"/>
          </a:xfrm>
        </p:grpSpPr>
        <p:sp>
          <p:nvSpPr>
            <p:cNvPr id="511008" name="Line 32"/>
            <p:cNvSpPr>
              <a:spLocks noChangeShapeType="1"/>
            </p:cNvSpPr>
            <p:nvPr/>
          </p:nvSpPr>
          <p:spPr bwMode="auto">
            <a:xfrm rot="16200000" flipH="1">
              <a:off x="-48" y="2688"/>
              <a:ext cx="1344" cy="0"/>
            </a:xfrm>
            <a:prstGeom prst="line">
              <a:avLst/>
            </a:prstGeom>
            <a:noFill/>
            <a:ln w="57150">
              <a:pattFill prst="dkHorz">
                <a:fgClr>
                  <a:schemeClr val="tx1"/>
                </a:fgClr>
                <a:bgClr>
                  <a:srgbClr val="FFFFFF"/>
                </a:bgClr>
              </a:pattFill>
              <a:round/>
              <a:headEnd/>
              <a:tailEnd/>
            </a:ln>
            <a:effectLst/>
          </p:spPr>
          <p:txBody>
            <a:bodyPr/>
            <a:lstStyle/>
            <a:p>
              <a:endParaRPr lang="en-US" sz="2400">
                <a:latin typeface="Arial Narrow" pitchFamily="34" charset="0"/>
              </a:endParaRPr>
            </a:p>
          </p:txBody>
        </p:sp>
        <p:sp>
          <p:nvSpPr>
            <p:cNvPr id="511009" name="Line 33"/>
            <p:cNvSpPr>
              <a:spLocks noChangeShapeType="1"/>
            </p:cNvSpPr>
            <p:nvPr/>
          </p:nvSpPr>
          <p:spPr bwMode="auto">
            <a:xfrm flipH="1">
              <a:off x="624" y="2016"/>
              <a:ext cx="1872" cy="0"/>
            </a:xfrm>
            <a:prstGeom prst="line">
              <a:avLst/>
            </a:prstGeom>
            <a:noFill/>
            <a:ln w="57150">
              <a:pattFill prst="dkVert">
                <a:fgClr>
                  <a:schemeClr val="tx1"/>
                </a:fgClr>
                <a:bgClr>
                  <a:srgbClr val="FFFFFF"/>
                </a:bgClr>
              </a:pattFill>
              <a:round/>
              <a:headEnd/>
              <a:tailEnd/>
            </a:ln>
            <a:effectLst/>
          </p:spPr>
          <p:txBody>
            <a:bodyPr/>
            <a:lstStyle/>
            <a:p>
              <a:endParaRPr lang="en-US" sz="2400">
                <a:latin typeface="Arial Narrow" pitchFamily="34" charset="0"/>
              </a:endParaRPr>
            </a:p>
          </p:txBody>
        </p:sp>
        <p:sp>
          <p:nvSpPr>
            <p:cNvPr id="511010" name="Line 34"/>
            <p:cNvSpPr>
              <a:spLocks noChangeShapeType="1"/>
            </p:cNvSpPr>
            <p:nvPr/>
          </p:nvSpPr>
          <p:spPr bwMode="auto">
            <a:xfrm rot="10800000" flipH="1">
              <a:off x="624" y="3360"/>
              <a:ext cx="1872" cy="0"/>
            </a:xfrm>
            <a:prstGeom prst="line">
              <a:avLst/>
            </a:prstGeom>
            <a:noFill/>
            <a:ln w="76200">
              <a:pattFill prst="dkVert">
                <a:fgClr>
                  <a:schemeClr val="tx1"/>
                </a:fgClr>
                <a:bgClr>
                  <a:srgbClr val="FFFFFF"/>
                </a:bgClr>
              </a:pattFill>
              <a:round/>
              <a:headEnd/>
              <a:tailEnd/>
            </a:ln>
            <a:effectLst/>
          </p:spPr>
          <p:txBody>
            <a:bodyPr/>
            <a:lstStyle/>
            <a:p>
              <a:endParaRPr lang="en-US" sz="2400">
                <a:latin typeface="Arial Narrow" pitchFamily="34" charset="0"/>
              </a:endParaRPr>
            </a:p>
          </p:txBody>
        </p:sp>
        <p:sp>
          <p:nvSpPr>
            <p:cNvPr id="511011" name="Line 35"/>
            <p:cNvSpPr>
              <a:spLocks noChangeShapeType="1"/>
            </p:cNvSpPr>
            <p:nvPr/>
          </p:nvSpPr>
          <p:spPr bwMode="auto">
            <a:xfrm rot="16200000" flipH="1">
              <a:off x="1824" y="2688"/>
              <a:ext cx="1344" cy="0"/>
            </a:xfrm>
            <a:prstGeom prst="line">
              <a:avLst/>
            </a:prstGeom>
            <a:noFill/>
            <a:ln w="57150">
              <a:pattFill prst="dkHorz">
                <a:fgClr>
                  <a:schemeClr val="tx1"/>
                </a:fgClr>
                <a:bgClr>
                  <a:srgbClr val="FFFFFF"/>
                </a:bgClr>
              </a:pattFill>
              <a:round/>
              <a:headEnd/>
              <a:tailEnd/>
            </a:ln>
            <a:effectLst/>
          </p:spPr>
          <p:txBody>
            <a:bodyPr/>
            <a:lstStyle/>
            <a:p>
              <a:endParaRPr lang="en-US" sz="2400">
                <a:latin typeface="Arial Narrow" pitchFamily="34" charset="0"/>
              </a:endParaRPr>
            </a:p>
          </p:txBody>
        </p:sp>
      </p:grpSp>
      <p:sp>
        <p:nvSpPr>
          <p:cNvPr id="511012" name="AutoShape 36"/>
          <p:cNvSpPr>
            <a:spLocks noChangeArrowheads="1"/>
          </p:cNvSpPr>
          <p:nvPr/>
        </p:nvSpPr>
        <p:spPr bwMode="auto">
          <a:xfrm>
            <a:off x="5410200" y="2133600"/>
            <a:ext cx="2362200" cy="1676400"/>
          </a:xfrm>
          <a:prstGeom prst="cloudCallout">
            <a:avLst>
              <a:gd name="adj1" fmla="val -127287"/>
              <a:gd name="adj2" fmla="val 48199"/>
            </a:avLst>
          </a:prstGeom>
          <a:gradFill rotWithShape="0">
            <a:gsLst>
              <a:gs pos="0">
                <a:srgbClr val="FFFFFF"/>
              </a:gs>
              <a:gs pos="100000">
                <a:srgbClr val="FFFF00"/>
              </a:gs>
            </a:gsLst>
            <a:path path="rect">
              <a:fillToRect l="50000" t="50000" r="50000" b="50000"/>
            </a:path>
          </a:gradFill>
          <a:ln w="9525">
            <a:solidFill>
              <a:schemeClr val="tx1"/>
            </a:solidFill>
            <a:round/>
            <a:headEnd/>
            <a:tailEnd/>
          </a:ln>
          <a:effectLst/>
        </p:spPr>
        <p:txBody>
          <a:bodyPr/>
          <a:lstStyle/>
          <a:p>
            <a:pPr algn="ctr">
              <a:buFont typeface="Wingdings" pitchFamily="2" charset="2"/>
              <a:buChar char="v"/>
            </a:pPr>
            <a:r>
              <a:rPr lang="en-US" sz="2400">
                <a:solidFill>
                  <a:srgbClr val="FF0000"/>
                </a:solidFill>
                <a:latin typeface="Arial Narrow" pitchFamily="34" charset="0"/>
              </a:rPr>
              <a:t>Internet </a:t>
            </a:r>
          </a:p>
          <a:p>
            <a:pPr algn="ctr">
              <a:buFont typeface="Wingdings" pitchFamily="2" charset="2"/>
              <a:buChar char="v"/>
            </a:pPr>
            <a:r>
              <a:rPr lang="en-US" sz="2400">
                <a:solidFill>
                  <a:srgbClr val="FF0000"/>
                </a:solidFill>
                <a:latin typeface="Arial Narrow" pitchFamily="34" charset="0"/>
              </a:rPr>
              <a:t>External world</a:t>
            </a:r>
          </a:p>
        </p:txBody>
      </p:sp>
      <p:sp>
        <p:nvSpPr>
          <p:cNvPr id="511013" name="Text Box 37"/>
          <p:cNvSpPr txBox="1">
            <a:spLocks noChangeArrowheads="1"/>
          </p:cNvSpPr>
          <p:nvPr/>
        </p:nvSpPr>
        <p:spPr bwMode="auto">
          <a:xfrm>
            <a:off x="2438400" y="4876800"/>
            <a:ext cx="4572000" cy="830997"/>
          </a:xfrm>
          <a:prstGeom prst="rect">
            <a:avLst/>
          </a:prstGeom>
          <a:noFill/>
          <a:ln w="9525">
            <a:noFill/>
            <a:miter lim="800000"/>
            <a:headEnd/>
            <a:tailEnd/>
          </a:ln>
          <a:effectLst/>
        </p:spPr>
        <p:txBody>
          <a:bodyPr>
            <a:spAutoFit/>
          </a:bodyPr>
          <a:lstStyle/>
          <a:p>
            <a:pPr algn="ctr"/>
            <a:r>
              <a:rPr lang="en-US" sz="2400">
                <a:latin typeface="Arial Narrow" pitchFamily="34" charset="0"/>
              </a:rPr>
              <a:t>Access Control is through a security program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511012"/>
                                        </p:tgtEl>
                                        <p:attrNameLst>
                                          <p:attrName>style.visibility</p:attrName>
                                        </p:attrNameLst>
                                      </p:cBhvr>
                                      <p:to>
                                        <p:strVal val="visible"/>
                                      </p:to>
                                    </p:set>
                                    <p:animEffect transition="in" filter="box(in)">
                                      <p:cBhvr>
                                        <p:cTn id="11" dur="500"/>
                                        <p:tgtEl>
                                          <p:spTgt spid="511012"/>
                                        </p:tgtEl>
                                      </p:cBhvr>
                                    </p:animEffect>
                                  </p:childTnLst>
                                </p:cTn>
                              </p:par>
                            </p:childTnLst>
                          </p:cTn>
                        </p:par>
                        <p:par>
                          <p:cTn id="12" fill="hold">
                            <p:stCondLst>
                              <p:cond delay="2000"/>
                            </p:stCondLst>
                            <p:childTnLst>
                              <p:par>
                                <p:cTn id="13" presetID="4" presetClass="entr" presetSubtype="16" fill="hold" grpId="0" nodeType="afterEffect">
                                  <p:stCondLst>
                                    <p:cond delay="1000"/>
                                  </p:stCondLst>
                                  <p:childTnLst>
                                    <p:set>
                                      <p:cBhvr>
                                        <p:cTn id="14" dur="1" fill="hold">
                                          <p:stCondLst>
                                            <p:cond delay="0"/>
                                          </p:stCondLst>
                                        </p:cTn>
                                        <p:tgtEl>
                                          <p:spTgt spid="511013"/>
                                        </p:tgtEl>
                                        <p:attrNameLst>
                                          <p:attrName>style.visibility</p:attrName>
                                        </p:attrNameLst>
                                      </p:cBhvr>
                                      <p:to>
                                        <p:strVal val="visible"/>
                                      </p:to>
                                    </p:set>
                                    <p:animEffect transition="in" filter="box(in)">
                                      <p:cBhvr>
                                        <p:cTn id="15" dur="500"/>
                                        <p:tgtEl>
                                          <p:spTgt spid="51101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012" grpId="0" animBg="1" autoUpdateAnimBg="0"/>
      <p:bldP spid="51101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algn="l"/>
            <a:r>
              <a:rPr lang="en-AU" sz="3200" b="1" u="sng" dirty="0">
                <a:latin typeface="Arial Narrow" pitchFamily="34" charset="0"/>
              </a:rPr>
              <a:t>What is being Targeted? </a:t>
            </a:r>
          </a:p>
        </p:txBody>
      </p:sp>
      <p:sp>
        <p:nvSpPr>
          <p:cNvPr id="8195" name="Rectangle 3"/>
          <p:cNvSpPr>
            <a:spLocks noGrp="1" noChangeArrowheads="1"/>
          </p:cNvSpPr>
          <p:nvPr>
            <p:ph type="body" idx="1"/>
          </p:nvPr>
        </p:nvSpPr>
        <p:spPr/>
        <p:txBody>
          <a:bodyPr>
            <a:normAutofit/>
          </a:bodyPr>
          <a:lstStyle/>
          <a:p>
            <a:r>
              <a:rPr lang="en-AU" sz="2800" dirty="0">
                <a:latin typeface="Arial Narrow" pitchFamily="34" charset="0"/>
              </a:rPr>
              <a:t>Computer </a:t>
            </a:r>
          </a:p>
          <a:p>
            <a:pPr lvl="1"/>
            <a:r>
              <a:rPr lang="en-AU" dirty="0">
                <a:latin typeface="Arial Narrow" pitchFamily="34" charset="0"/>
              </a:rPr>
              <a:t>Or Data </a:t>
            </a:r>
          </a:p>
          <a:p>
            <a:pPr lvl="2"/>
            <a:r>
              <a:rPr lang="en-AU" sz="2800" dirty="0">
                <a:latin typeface="Arial Narrow" pitchFamily="34" charset="0"/>
              </a:rPr>
              <a:t>Or Information</a:t>
            </a:r>
          </a:p>
          <a:p>
            <a:pPr lvl="3"/>
            <a:r>
              <a:rPr lang="en-AU" sz="2800" dirty="0">
                <a:latin typeface="Arial Narrow" pitchFamily="34" charset="0"/>
              </a:rPr>
              <a:t>Or something else </a:t>
            </a:r>
          </a:p>
          <a:p>
            <a:r>
              <a:rPr lang="en-AU" sz="2800" dirty="0">
                <a:latin typeface="Arial Narrow" pitchFamily="34" charset="0"/>
              </a:rPr>
              <a:t>Information is processed Data</a:t>
            </a:r>
          </a:p>
          <a:p>
            <a:pPr lvl="1"/>
            <a:r>
              <a:rPr lang="en-AU" dirty="0">
                <a:latin typeface="Arial Narrow" pitchFamily="34" charset="0"/>
              </a:rPr>
              <a:t>Something else also goes into it</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normAutofit/>
          </a:bodyPr>
          <a:lstStyle/>
          <a:p>
            <a:pPr algn="l"/>
            <a:r>
              <a:rPr lang="en-US" sz="3200" b="1" u="sng" dirty="0">
                <a:latin typeface="Arial Narrow" pitchFamily="34" charset="0"/>
              </a:rPr>
              <a:t>Hacker does :</a:t>
            </a:r>
          </a:p>
        </p:txBody>
      </p:sp>
      <p:sp>
        <p:nvSpPr>
          <p:cNvPr id="512003" name="Line 3"/>
          <p:cNvSpPr>
            <a:spLocks noChangeShapeType="1"/>
          </p:cNvSpPr>
          <p:nvPr/>
        </p:nvSpPr>
        <p:spPr bwMode="auto">
          <a:xfrm>
            <a:off x="2895600" y="3276600"/>
            <a:ext cx="4191000" cy="0"/>
          </a:xfrm>
          <a:prstGeom prst="line">
            <a:avLst/>
          </a:prstGeom>
          <a:noFill/>
          <a:ln w="76200">
            <a:pattFill prst="dkVert">
              <a:fgClr>
                <a:schemeClr val="tx1"/>
              </a:fgClr>
              <a:bgClr>
                <a:srgbClr val="FFFFFF"/>
              </a:bgClr>
            </a:pattFill>
            <a:round/>
            <a:headEnd/>
            <a:tailEnd/>
          </a:ln>
          <a:effectLst/>
        </p:spPr>
        <p:txBody>
          <a:bodyPr/>
          <a:lstStyle/>
          <a:p>
            <a:endParaRPr lang="en-US" sz="2400">
              <a:latin typeface="Arial Narrow" pitchFamily="34" charset="0"/>
            </a:endParaRPr>
          </a:p>
        </p:txBody>
      </p:sp>
      <p:grpSp>
        <p:nvGrpSpPr>
          <p:cNvPr id="2" name="Group 4"/>
          <p:cNvGrpSpPr>
            <a:grpSpLocks/>
          </p:cNvGrpSpPr>
          <p:nvPr/>
        </p:nvGrpSpPr>
        <p:grpSpPr bwMode="auto">
          <a:xfrm>
            <a:off x="1828800" y="1752600"/>
            <a:ext cx="6096000" cy="3657600"/>
            <a:chOff x="528" y="2928"/>
            <a:chExt cx="3840" cy="2304"/>
          </a:xfrm>
        </p:grpSpPr>
        <p:sp>
          <p:nvSpPr>
            <p:cNvPr id="512005" name="Rectangle 5"/>
            <p:cNvSpPr>
              <a:spLocks noChangeArrowheads="1"/>
            </p:cNvSpPr>
            <p:nvPr/>
          </p:nvSpPr>
          <p:spPr bwMode="auto">
            <a:xfrm>
              <a:off x="528" y="2928"/>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06" name="Rectangle 6"/>
            <p:cNvSpPr>
              <a:spLocks noChangeArrowheads="1"/>
            </p:cNvSpPr>
            <p:nvPr/>
          </p:nvSpPr>
          <p:spPr bwMode="auto">
            <a:xfrm>
              <a:off x="1488" y="2928"/>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07" name="Rectangle 7"/>
            <p:cNvSpPr>
              <a:spLocks noChangeArrowheads="1"/>
            </p:cNvSpPr>
            <p:nvPr/>
          </p:nvSpPr>
          <p:spPr bwMode="auto">
            <a:xfrm>
              <a:off x="528" y="3312"/>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08" name="Rectangle 8"/>
            <p:cNvSpPr>
              <a:spLocks noChangeArrowheads="1"/>
            </p:cNvSpPr>
            <p:nvPr/>
          </p:nvSpPr>
          <p:spPr bwMode="auto">
            <a:xfrm>
              <a:off x="1488" y="3312"/>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09" name="Rectangle 9"/>
            <p:cNvSpPr>
              <a:spLocks noChangeArrowheads="1"/>
            </p:cNvSpPr>
            <p:nvPr/>
          </p:nvSpPr>
          <p:spPr bwMode="auto">
            <a:xfrm>
              <a:off x="528" y="3696"/>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10" name="Rectangle 10"/>
            <p:cNvSpPr>
              <a:spLocks noChangeArrowheads="1"/>
            </p:cNvSpPr>
            <p:nvPr/>
          </p:nvSpPr>
          <p:spPr bwMode="auto">
            <a:xfrm>
              <a:off x="1488" y="3696"/>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11" name="Rectangle 11"/>
            <p:cNvSpPr>
              <a:spLocks noChangeArrowheads="1"/>
            </p:cNvSpPr>
            <p:nvPr/>
          </p:nvSpPr>
          <p:spPr bwMode="auto">
            <a:xfrm>
              <a:off x="528" y="4080"/>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12" name="Rectangle 12"/>
            <p:cNvSpPr>
              <a:spLocks noChangeArrowheads="1"/>
            </p:cNvSpPr>
            <p:nvPr/>
          </p:nvSpPr>
          <p:spPr bwMode="auto">
            <a:xfrm>
              <a:off x="1488" y="4080"/>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13" name="Rectangle 13"/>
            <p:cNvSpPr>
              <a:spLocks noChangeArrowheads="1"/>
            </p:cNvSpPr>
            <p:nvPr/>
          </p:nvSpPr>
          <p:spPr bwMode="auto">
            <a:xfrm>
              <a:off x="528" y="4464"/>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14" name="Rectangle 14"/>
            <p:cNvSpPr>
              <a:spLocks noChangeArrowheads="1"/>
            </p:cNvSpPr>
            <p:nvPr/>
          </p:nvSpPr>
          <p:spPr bwMode="auto">
            <a:xfrm>
              <a:off x="1488" y="4464"/>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15" name="Rectangle 15"/>
            <p:cNvSpPr>
              <a:spLocks noChangeArrowheads="1"/>
            </p:cNvSpPr>
            <p:nvPr/>
          </p:nvSpPr>
          <p:spPr bwMode="auto">
            <a:xfrm>
              <a:off x="528" y="4848"/>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16" name="Rectangle 16"/>
            <p:cNvSpPr>
              <a:spLocks noChangeArrowheads="1"/>
            </p:cNvSpPr>
            <p:nvPr/>
          </p:nvSpPr>
          <p:spPr bwMode="auto">
            <a:xfrm>
              <a:off x="1488" y="4848"/>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grpSp>
          <p:nvGrpSpPr>
            <p:cNvPr id="3" name="Group 17"/>
            <p:cNvGrpSpPr>
              <a:grpSpLocks/>
            </p:cNvGrpSpPr>
            <p:nvPr/>
          </p:nvGrpSpPr>
          <p:grpSpPr bwMode="auto">
            <a:xfrm>
              <a:off x="2448" y="2928"/>
              <a:ext cx="1920" cy="2304"/>
              <a:chOff x="2832" y="2928"/>
              <a:chExt cx="1920" cy="2304"/>
            </a:xfrm>
          </p:grpSpPr>
          <p:sp>
            <p:nvSpPr>
              <p:cNvPr id="512018" name="Rectangle 18"/>
              <p:cNvSpPr>
                <a:spLocks noChangeArrowheads="1"/>
              </p:cNvSpPr>
              <p:nvPr/>
            </p:nvSpPr>
            <p:spPr bwMode="auto">
              <a:xfrm>
                <a:off x="2832" y="2928"/>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19" name="Rectangle 19"/>
              <p:cNvSpPr>
                <a:spLocks noChangeArrowheads="1"/>
              </p:cNvSpPr>
              <p:nvPr/>
            </p:nvSpPr>
            <p:spPr bwMode="auto">
              <a:xfrm>
                <a:off x="3792" y="2928"/>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20" name="Rectangle 20"/>
              <p:cNvSpPr>
                <a:spLocks noChangeArrowheads="1"/>
              </p:cNvSpPr>
              <p:nvPr/>
            </p:nvSpPr>
            <p:spPr bwMode="auto">
              <a:xfrm>
                <a:off x="2832" y="3312"/>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21" name="Rectangle 21"/>
              <p:cNvSpPr>
                <a:spLocks noChangeArrowheads="1"/>
              </p:cNvSpPr>
              <p:nvPr/>
            </p:nvSpPr>
            <p:spPr bwMode="auto">
              <a:xfrm>
                <a:off x="3792" y="3312"/>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22" name="Rectangle 22"/>
              <p:cNvSpPr>
                <a:spLocks noChangeArrowheads="1"/>
              </p:cNvSpPr>
              <p:nvPr/>
            </p:nvSpPr>
            <p:spPr bwMode="auto">
              <a:xfrm>
                <a:off x="2832" y="3696"/>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23" name="Rectangle 23"/>
              <p:cNvSpPr>
                <a:spLocks noChangeArrowheads="1"/>
              </p:cNvSpPr>
              <p:nvPr/>
            </p:nvSpPr>
            <p:spPr bwMode="auto">
              <a:xfrm>
                <a:off x="3792" y="3696"/>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24" name="Rectangle 24"/>
              <p:cNvSpPr>
                <a:spLocks noChangeArrowheads="1"/>
              </p:cNvSpPr>
              <p:nvPr/>
            </p:nvSpPr>
            <p:spPr bwMode="auto">
              <a:xfrm>
                <a:off x="2832" y="4080"/>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25" name="Rectangle 25"/>
              <p:cNvSpPr>
                <a:spLocks noChangeArrowheads="1"/>
              </p:cNvSpPr>
              <p:nvPr/>
            </p:nvSpPr>
            <p:spPr bwMode="auto">
              <a:xfrm>
                <a:off x="3792" y="4080"/>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26" name="Rectangle 26"/>
              <p:cNvSpPr>
                <a:spLocks noChangeArrowheads="1"/>
              </p:cNvSpPr>
              <p:nvPr/>
            </p:nvSpPr>
            <p:spPr bwMode="auto">
              <a:xfrm>
                <a:off x="2832" y="4464"/>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27" name="Rectangle 27"/>
              <p:cNvSpPr>
                <a:spLocks noChangeArrowheads="1"/>
              </p:cNvSpPr>
              <p:nvPr/>
            </p:nvSpPr>
            <p:spPr bwMode="auto">
              <a:xfrm>
                <a:off x="3792" y="4464"/>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28" name="Rectangle 28"/>
              <p:cNvSpPr>
                <a:spLocks noChangeArrowheads="1"/>
              </p:cNvSpPr>
              <p:nvPr/>
            </p:nvSpPr>
            <p:spPr bwMode="auto">
              <a:xfrm>
                <a:off x="2832" y="4848"/>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29" name="Rectangle 29"/>
              <p:cNvSpPr>
                <a:spLocks noChangeArrowheads="1"/>
              </p:cNvSpPr>
              <p:nvPr/>
            </p:nvSpPr>
            <p:spPr bwMode="auto">
              <a:xfrm>
                <a:off x="3792" y="4848"/>
                <a:ext cx="960" cy="384"/>
              </a:xfrm>
              <a:prstGeom prst="rect">
                <a:avLst/>
              </a:prstGeom>
              <a:gradFill rotWithShape="0">
                <a:gsLst>
                  <a:gs pos="0">
                    <a:srgbClr val="00FF00"/>
                  </a:gs>
                  <a:gs pos="50000">
                    <a:schemeClr val="bg1"/>
                  </a:gs>
                  <a:gs pos="100000">
                    <a:srgbClr val="00FF00"/>
                  </a:gs>
                </a:gsLst>
                <a:lin ang="0" scaled="1"/>
              </a:gradFill>
              <a:ln w="9525">
                <a:solidFill>
                  <a:schemeClr val="tx1"/>
                </a:solidFill>
                <a:miter lim="800000"/>
                <a:headEnd/>
                <a:tailEnd/>
              </a:ln>
              <a:effectLst/>
            </p:spPr>
            <p:txBody>
              <a:bodyPr wrap="none" anchor="ctr"/>
              <a:lstStyle/>
              <a:p>
                <a:endParaRPr lang="en-US" sz="2400">
                  <a:latin typeface="Arial Narrow" pitchFamily="34" charset="0"/>
                </a:endParaRPr>
              </a:p>
            </p:txBody>
          </p:sp>
        </p:grpSp>
      </p:grpSp>
      <p:sp>
        <p:nvSpPr>
          <p:cNvPr id="512030" name="AutoShape 30"/>
          <p:cNvSpPr>
            <a:spLocks noChangeArrowheads="1"/>
          </p:cNvSpPr>
          <p:nvPr/>
        </p:nvSpPr>
        <p:spPr bwMode="auto">
          <a:xfrm>
            <a:off x="1676400" y="22098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31" name="AutoShape 31"/>
          <p:cNvSpPr>
            <a:spLocks noChangeArrowheads="1"/>
          </p:cNvSpPr>
          <p:nvPr/>
        </p:nvSpPr>
        <p:spPr bwMode="auto">
          <a:xfrm>
            <a:off x="3200400" y="22098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32" name="AutoShape 32"/>
          <p:cNvSpPr>
            <a:spLocks noChangeArrowheads="1"/>
          </p:cNvSpPr>
          <p:nvPr/>
        </p:nvSpPr>
        <p:spPr bwMode="auto">
          <a:xfrm>
            <a:off x="4724400" y="22098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33" name="AutoShape 33"/>
          <p:cNvSpPr>
            <a:spLocks noChangeArrowheads="1"/>
          </p:cNvSpPr>
          <p:nvPr/>
        </p:nvSpPr>
        <p:spPr bwMode="auto">
          <a:xfrm>
            <a:off x="6248400" y="22098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34" name="AutoShape 34"/>
          <p:cNvSpPr>
            <a:spLocks noChangeArrowheads="1"/>
          </p:cNvSpPr>
          <p:nvPr/>
        </p:nvSpPr>
        <p:spPr bwMode="auto">
          <a:xfrm>
            <a:off x="7772400" y="22098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35" name="AutoShape 35"/>
          <p:cNvSpPr>
            <a:spLocks noChangeArrowheads="1"/>
          </p:cNvSpPr>
          <p:nvPr/>
        </p:nvSpPr>
        <p:spPr bwMode="auto">
          <a:xfrm>
            <a:off x="1676400" y="28194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36" name="AutoShape 36"/>
          <p:cNvSpPr>
            <a:spLocks noChangeArrowheads="1"/>
          </p:cNvSpPr>
          <p:nvPr/>
        </p:nvSpPr>
        <p:spPr bwMode="auto">
          <a:xfrm>
            <a:off x="3200400" y="28194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37" name="AutoShape 37"/>
          <p:cNvSpPr>
            <a:spLocks noChangeArrowheads="1"/>
          </p:cNvSpPr>
          <p:nvPr/>
        </p:nvSpPr>
        <p:spPr bwMode="auto">
          <a:xfrm>
            <a:off x="4724400" y="28194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38" name="AutoShape 38"/>
          <p:cNvSpPr>
            <a:spLocks noChangeArrowheads="1"/>
          </p:cNvSpPr>
          <p:nvPr/>
        </p:nvSpPr>
        <p:spPr bwMode="auto">
          <a:xfrm>
            <a:off x="6248400" y="28194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39" name="AutoShape 39"/>
          <p:cNvSpPr>
            <a:spLocks noChangeArrowheads="1"/>
          </p:cNvSpPr>
          <p:nvPr/>
        </p:nvSpPr>
        <p:spPr bwMode="auto">
          <a:xfrm>
            <a:off x="7772400" y="28194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40" name="AutoShape 40"/>
          <p:cNvSpPr>
            <a:spLocks noChangeArrowheads="1"/>
          </p:cNvSpPr>
          <p:nvPr/>
        </p:nvSpPr>
        <p:spPr bwMode="auto">
          <a:xfrm>
            <a:off x="1676400" y="34290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41" name="AutoShape 41"/>
          <p:cNvSpPr>
            <a:spLocks noChangeArrowheads="1"/>
          </p:cNvSpPr>
          <p:nvPr/>
        </p:nvSpPr>
        <p:spPr bwMode="auto">
          <a:xfrm>
            <a:off x="3200400" y="34290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42" name="AutoShape 42"/>
          <p:cNvSpPr>
            <a:spLocks noChangeArrowheads="1"/>
          </p:cNvSpPr>
          <p:nvPr/>
        </p:nvSpPr>
        <p:spPr bwMode="auto">
          <a:xfrm>
            <a:off x="4724400" y="34290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43" name="AutoShape 43"/>
          <p:cNvSpPr>
            <a:spLocks noChangeArrowheads="1"/>
          </p:cNvSpPr>
          <p:nvPr/>
        </p:nvSpPr>
        <p:spPr bwMode="auto">
          <a:xfrm>
            <a:off x="6248400" y="34290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44" name="AutoShape 44"/>
          <p:cNvSpPr>
            <a:spLocks noChangeArrowheads="1"/>
          </p:cNvSpPr>
          <p:nvPr/>
        </p:nvSpPr>
        <p:spPr bwMode="auto">
          <a:xfrm>
            <a:off x="7772400" y="34290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45" name="AutoShape 45"/>
          <p:cNvSpPr>
            <a:spLocks noChangeArrowheads="1"/>
          </p:cNvSpPr>
          <p:nvPr/>
        </p:nvSpPr>
        <p:spPr bwMode="auto">
          <a:xfrm>
            <a:off x="1676400" y="40386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46" name="AutoShape 46"/>
          <p:cNvSpPr>
            <a:spLocks noChangeArrowheads="1"/>
          </p:cNvSpPr>
          <p:nvPr/>
        </p:nvSpPr>
        <p:spPr bwMode="auto">
          <a:xfrm>
            <a:off x="3200400" y="40386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47" name="AutoShape 47"/>
          <p:cNvSpPr>
            <a:spLocks noChangeArrowheads="1"/>
          </p:cNvSpPr>
          <p:nvPr/>
        </p:nvSpPr>
        <p:spPr bwMode="auto">
          <a:xfrm>
            <a:off x="4724400" y="40386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48" name="AutoShape 48"/>
          <p:cNvSpPr>
            <a:spLocks noChangeArrowheads="1"/>
          </p:cNvSpPr>
          <p:nvPr/>
        </p:nvSpPr>
        <p:spPr bwMode="auto">
          <a:xfrm>
            <a:off x="6248400" y="4038600"/>
            <a:ext cx="304800" cy="304800"/>
          </a:xfrm>
          <a:prstGeom prst="star32">
            <a:avLst>
              <a:gd name="adj" fmla="val 37500"/>
            </a:avLst>
          </a:prstGeom>
          <a:gradFill rotWithShape="0">
            <a:gsLst>
              <a:gs pos="0">
                <a:schemeClr val="tx1"/>
              </a:gs>
              <a:gs pos="100000">
                <a:schemeClr val="bg1"/>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512049" name="Text Box 49"/>
          <p:cNvSpPr txBox="1">
            <a:spLocks noChangeArrowheads="1"/>
          </p:cNvSpPr>
          <p:nvPr/>
        </p:nvSpPr>
        <p:spPr bwMode="auto">
          <a:xfrm>
            <a:off x="6629400" y="4267200"/>
            <a:ext cx="1624612" cy="461665"/>
          </a:xfrm>
          <a:prstGeom prst="rect">
            <a:avLst/>
          </a:prstGeom>
          <a:noFill/>
          <a:ln w="9525">
            <a:noFill/>
            <a:miter lim="800000"/>
            <a:headEnd/>
            <a:tailEnd/>
          </a:ln>
          <a:effectLst/>
        </p:spPr>
        <p:txBody>
          <a:bodyPr wrap="none">
            <a:spAutoFit/>
          </a:bodyPr>
          <a:lstStyle/>
          <a:p>
            <a:r>
              <a:rPr lang="en-US" sz="2400">
                <a:latin typeface="Arial Narrow" pitchFamily="34" charset="0"/>
              </a:rPr>
              <a:t>Vulnerability </a:t>
            </a:r>
          </a:p>
        </p:txBody>
      </p:sp>
      <p:sp>
        <p:nvSpPr>
          <p:cNvPr id="512050" name="Rectangle 50"/>
          <p:cNvSpPr>
            <a:spLocks noChangeArrowheads="1"/>
          </p:cNvSpPr>
          <p:nvPr/>
        </p:nvSpPr>
        <p:spPr bwMode="auto">
          <a:xfrm>
            <a:off x="4876800" y="4191000"/>
            <a:ext cx="1524000" cy="609600"/>
          </a:xfrm>
          <a:prstGeom prst="rect">
            <a:avLst/>
          </a:prstGeom>
          <a:solidFill>
            <a:schemeClr val="bg1"/>
          </a:solidFill>
          <a:ln w="9525">
            <a:solidFill>
              <a:schemeClr val="tx1"/>
            </a:solidFill>
            <a:miter lim="800000"/>
            <a:headEnd/>
            <a:tailEnd/>
          </a:ln>
          <a:effectLst/>
        </p:spPr>
        <p:txBody>
          <a:bodyPr wrap="none" anchor="ctr"/>
          <a:lstStyle/>
          <a:p>
            <a:pPr algn="ctr"/>
            <a:r>
              <a:rPr lang="en-US" sz="2400">
                <a:latin typeface="Arial Narrow" pitchFamily="34" charset="0"/>
              </a:rPr>
              <a:t>Enters </a:t>
            </a:r>
          </a:p>
        </p:txBody>
      </p:sp>
      <p:sp>
        <p:nvSpPr>
          <p:cNvPr id="512051" name="Text Box 51"/>
          <p:cNvSpPr txBox="1">
            <a:spLocks noChangeArrowheads="1"/>
          </p:cNvSpPr>
          <p:nvPr/>
        </p:nvSpPr>
        <p:spPr bwMode="auto">
          <a:xfrm>
            <a:off x="1889125" y="2401888"/>
            <a:ext cx="1141659" cy="461665"/>
          </a:xfrm>
          <a:prstGeom prst="rect">
            <a:avLst/>
          </a:prstGeom>
          <a:noFill/>
          <a:ln w="9525">
            <a:noFill/>
            <a:miter lim="800000"/>
            <a:headEnd/>
            <a:tailEnd/>
          </a:ln>
          <a:effectLst/>
        </p:spPr>
        <p:txBody>
          <a:bodyPr wrap="none">
            <a:spAutoFit/>
          </a:bodyPr>
          <a:lstStyle/>
          <a:p>
            <a:r>
              <a:rPr lang="en-US" sz="2400">
                <a:latin typeface="Arial Narrow" pitchFamily="34" charset="0"/>
              </a:rPr>
              <a:t>Exploits </a:t>
            </a:r>
          </a:p>
        </p:txBody>
      </p:sp>
      <p:sp>
        <p:nvSpPr>
          <p:cNvPr id="512052" name="Rectangle 52"/>
          <p:cNvSpPr>
            <a:spLocks noChangeArrowheads="1"/>
          </p:cNvSpPr>
          <p:nvPr/>
        </p:nvSpPr>
        <p:spPr bwMode="auto">
          <a:xfrm>
            <a:off x="609600" y="5662613"/>
            <a:ext cx="7042312" cy="461665"/>
          </a:xfrm>
          <a:prstGeom prst="rect">
            <a:avLst/>
          </a:prstGeom>
          <a:noFill/>
          <a:ln w="9525">
            <a:noFill/>
            <a:miter lim="800000"/>
            <a:headEnd/>
            <a:tailEnd/>
          </a:ln>
          <a:effectLst/>
        </p:spPr>
        <p:txBody>
          <a:bodyPr wrap="none">
            <a:spAutoFit/>
          </a:bodyPr>
          <a:lstStyle/>
          <a:p>
            <a:r>
              <a:rPr lang="en-US" sz="2400">
                <a:latin typeface="Arial Narrow" pitchFamily="34" charset="0"/>
              </a:rPr>
              <a:t>Intruder can run any command, or invoke any any application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51"/>
                                        </p:tgtEl>
                                        <p:attrNameLst>
                                          <p:attrName>style.visibility</p:attrName>
                                        </p:attrNameLst>
                                      </p:cBhvr>
                                      <p:to>
                                        <p:strVal val="visible"/>
                                      </p:to>
                                    </p:set>
                                    <p:animEffect transition="in" filter="box(in)">
                                      <p:cBhvr>
                                        <p:cTn id="12" dur="500"/>
                                        <p:tgtEl>
                                          <p:spTgt spid="512051"/>
                                        </p:tgtEl>
                                      </p:cBhvr>
                                    </p:animEffect>
                                  </p:childTnLst>
                                </p:cTn>
                              </p:par>
                            </p:childTnLst>
                          </p:cTn>
                        </p:par>
                        <p:par>
                          <p:cTn id="13" fill="hold">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512030"/>
                                        </p:tgtEl>
                                        <p:attrNameLst>
                                          <p:attrName>style.visibility</p:attrName>
                                        </p:attrNameLst>
                                      </p:cBhvr>
                                      <p:to>
                                        <p:strVal val="visible"/>
                                      </p:to>
                                    </p:set>
                                    <p:animEffect transition="in" filter="box(in)">
                                      <p:cBhvr>
                                        <p:cTn id="16" dur="500"/>
                                        <p:tgtEl>
                                          <p:spTgt spid="512030"/>
                                        </p:tgtEl>
                                      </p:cBhvr>
                                    </p:animEffect>
                                  </p:childTnLst>
                                  <p:subTnLst>
                                    <p:set>
                                      <p:cBhvr override="childStyle">
                                        <p:cTn dur="1" fill="hold" display="0" masterRel="nextClick" afterEffect="1"/>
                                        <p:tgtEl>
                                          <p:spTgt spid="512030"/>
                                        </p:tgtEl>
                                        <p:attrNameLst>
                                          <p:attrName>style.visibility</p:attrName>
                                        </p:attrNameLst>
                                      </p:cBhvr>
                                      <p:to>
                                        <p:strVal val="hidden"/>
                                      </p:to>
                                    </p:set>
                                  </p:subTnLst>
                                </p:cTn>
                              </p:par>
                            </p:childTnLst>
                          </p:cTn>
                        </p:par>
                        <p:par>
                          <p:cTn id="17" fill="hold">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512031"/>
                                        </p:tgtEl>
                                        <p:attrNameLst>
                                          <p:attrName>style.visibility</p:attrName>
                                        </p:attrNameLst>
                                      </p:cBhvr>
                                      <p:to>
                                        <p:strVal val="visible"/>
                                      </p:to>
                                    </p:set>
                                    <p:animEffect transition="in" filter="box(in)">
                                      <p:cBhvr>
                                        <p:cTn id="20" dur="500"/>
                                        <p:tgtEl>
                                          <p:spTgt spid="512031"/>
                                        </p:tgtEl>
                                      </p:cBhvr>
                                    </p:animEffect>
                                  </p:childTnLst>
                                  <p:subTnLst>
                                    <p:set>
                                      <p:cBhvr override="childStyle">
                                        <p:cTn dur="1" fill="hold" display="0" masterRel="nextClick" afterEffect="1"/>
                                        <p:tgtEl>
                                          <p:spTgt spid="512031"/>
                                        </p:tgtEl>
                                        <p:attrNameLst>
                                          <p:attrName>style.visibility</p:attrName>
                                        </p:attrNameLst>
                                      </p:cBhvr>
                                      <p:to>
                                        <p:strVal val="hidden"/>
                                      </p:to>
                                    </p:set>
                                  </p:subTnLst>
                                </p:cTn>
                              </p:par>
                            </p:childTnLst>
                          </p:cTn>
                        </p:par>
                        <p:par>
                          <p:cTn id="21" fill="hold">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512032"/>
                                        </p:tgtEl>
                                        <p:attrNameLst>
                                          <p:attrName>style.visibility</p:attrName>
                                        </p:attrNameLst>
                                      </p:cBhvr>
                                      <p:to>
                                        <p:strVal val="visible"/>
                                      </p:to>
                                    </p:set>
                                    <p:animEffect transition="in" filter="box(in)">
                                      <p:cBhvr>
                                        <p:cTn id="24" dur="500"/>
                                        <p:tgtEl>
                                          <p:spTgt spid="512032"/>
                                        </p:tgtEl>
                                      </p:cBhvr>
                                    </p:animEffect>
                                  </p:childTnLst>
                                  <p:subTnLst>
                                    <p:set>
                                      <p:cBhvr override="childStyle">
                                        <p:cTn dur="1" fill="hold" display="0" masterRel="nextClick" afterEffect="1"/>
                                        <p:tgtEl>
                                          <p:spTgt spid="512032"/>
                                        </p:tgtEl>
                                        <p:attrNameLst>
                                          <p:attrName>style.visibility</p:attrName>
                                        </p:attrNameLst>
                                      </p:cBhvr>
                                      <p:to>
                                        <p:strVal val="hidden"/>
                                      </p:to>
                                    </p:set>
                                  </p:subTnLst>
                                </p:cTn>
                              </p:par>
                            </p:childTnLst>
                          </p:cTn>
                        </p:par>
                        <p:par>
                          <p:cTn id="25" fill="hold">
                            <p:stCondLst>
                              <p:cond delay="2000"/>
                            </p:stCondLst>
                            <p:childTnLst>
                              <p:par>
                                <p:cTn id="26" presetID="4" presetClass="entr" presetSubtype="16" fill="hold" grpId="0" nodeType="afterEffect">
                                  <p:stCondLst>
                                    <p:cond delay="0"/>
                                  </p:stCondLst>
                                  <p:childTnLst>
                                    <p:set>
                                      <p:cBhvr>
                                        <p:cTn id="27" dur="1" fill="hold">
                                          <p:stCondLst>
                                            <p:cond delay="0"/>
                                          </p:stCondLst>
                                        </p:cTn>
                                        <p:tgtEl>
                                          <p:spTgt spid="512033"/>
                                        </p:tgtEl>
                                        <p:attrNameLst>
                                          <p:attrName>style.visibility</p:attrName>
                                        </p:attrNameLst>
                                      </p:cBhvr>
                                      <p:to>
                                        <p:strVal val="visible"/>
                                      </p:to>
                                    </p:set>
                                    <p:animEffect transition="in" filter="box(in)">
                                      <p:cBhvr>
                                        <p:cTn id="28" dur="500"/>
                                        <p:tgtEl>
                                          <p:spTgt spid="512033"/>
                                        </p:tgtEl>
                                      </p:cBhvr>
                                    </p:animEffect>
                                  </p:childTnLst>
                                  <p:subTnLst>
                                    <p:set>
                                      <p:cBhvr override="childStyle">
                                        <p:cTn dur="1" fill="hold" display="0" masterRel="nextClick" afterEffect="1"/>
                                        <p:tgtEl>
                                          <p:spTgt spid="512033"/>
                                        </p:tgtEl>
                                        <p:attrNameLst>
                                          <p:attrName>style.visibility</p:attrName>
                                        </p:attrNameLst>
                                      </p:cBhvr>
                                      <p:to>
                                        <p:strVal val="hidden"/>
                                      </p:to>
                                    </p:set>
                                  </p:subTnLst>
                                </p:cTn>
                              </p:par>
                            </p:childTnLst>
                          </p:cTn>
                        </p:par>
                        <p:par>
                          <p:cTn id="29" fill="hold">
                            <p:stCondLst>
                              <p:cond delay="2500"/>
                            </p:stCondLst>
                            <p:childTnLst>
                              <p:par>
                                <p:cTn id="30" presetID="4" presetClass="entr" presetSubtype="16" fill="hold" grpId="0" nodeType="afterEffect">
                                  <p:stCondLst>
                                    <p:cond delay="0"/>
                                  </p:stCondLst>
                                  <p:childTnLst>
                                    <p:set>
                                      <p:cBhvr>
                                        <p:cTn id="31" dur="1" fill="hold">
                                          <p:stCondLst>
                                            <p:cond delay="0"/>
                                          </p:stCondLst>
                                        </p:cTn>
                                        <p:tgtEl>
                                          <p:spTgt spid="512034"/>
                                        </p:tgtEl>
                                        <p:attrNameLst>
                                          <p:attrName>style.visibility</p:attrName>
                                        </p:attrNameLst>
                                      </p:cBhvr>
                                      <p:to>
                                        <p:strVal val="visible"/>
                                      </p:to>
                                    </p:set>
                                    <p:animEffect transition="in" filter="box(in)">
                                      <p:cBhvr>
                                        <p:cTn id="32" dur="500"/>
                                        <p:tgtEl>
                                          <p:spTgt spid="512034"/>
                                        </p:tgtEl>
                                      </p:cBhvr>
                                    </p:animEffect>
                                  </p:childTnLst>
                                  <p:subTnLst>
                                    <p:set>
                                      <p:cBhvr override="childStyle">
                                        <p:cTn dur="1" fill="hold" display="0" masterRel="nextClick" afterEffect="1"/>
                                        <p:tgtEl>
                                          <p:spTgt spid="512034"/>
                                        </p:tgtEl>
                                        <p:attrNameLst>
                                          <p:attrName>style.visibility</p:attrName>
                                        </p:attrNameLst>
                                      </p:cBhvr>
                                      <p:to>
                                        <p:strVal val="hidden"/>
                                      </p:to>
                                    </p:set>
                                  </p:subTnLst>
                                </p:cTn>
                              </p:par>
                            </p:childTnLst>
                          </p:cTn>
                        </p:par>
                        <p:par>
                          <p:cTn id="33" fill="hold">
                            <p:stCondLst>
                              <p:cond delay="3000"/>
                            </p:stCondLst>
                            <p:childTnLst>
                              <p:par>
                                <p:cTn id="34" presetID="4" presetClass="entr" presetSubtype="16" fill="hold" grpId="0" nodeType="afterEffect">
                                  <p:stCondLst>
                                    <p:cond delay="0"/>
                                  </p:stCondLst>
                                  <p:childTnLst>
                                    <p:set>
                                      <p:cBhvr>
                                        <p:cTn id="35" dur="1" fill="hold">
                                          <p:stCondLst>
                                            <p:cond delay="0"/>
                                          </p:stCondLst>
                                        </p:cTn>
                                        <p:tgtEl>
                                          <p:spTgt spid="512035"/>
                                        </p:tgtEl>
                                        <p:attrNameLst>
                                          <p:attrName>style.visibility</p:attrName>
                                        </p:attrNameLst>
                                      </p:cBhvr>
                                      <p:to>
                                        <p:strVal val="visible"/>
                                      </p:to>
                                    </p:set>
                                    <p:animEffect transition="in" filter="box(in)">
                                      <p:cBhvr>
                                        <p:cTn id="36" dur="500"/>
                                        <p:tgtEl>
                                          <p:spTgt spid="512035"/>
                                        </p:tgtEl>
                                      </p:cBhvr>
                                    </p:animEffect>
                                  </p:childTnLst>
                                  <p:subTnLst>
                                    <p:set>
                                      <p:cBhvr override="childStyle">
                                        <p:cTn dur="1" fill="hold" display="0" masterRel="nextClick" afterEffect="1"/>
                                        <p:tgtEl>
                                          <p:spTgt spid="512035"/>
                                        </p:tgtEl>
                                        <p:attrNameLst>
                                          <p:attrName>style.visibility</p:attrName>
                                        </p:attrNameLst>
                                      </p:cBhvr>
                                      <p:to>
                                        <p:strVal val="hidden"/>
                                      </p:to>
                                    </p:set>
                                  </p:subTnLst>
                                </p:cTn>
                              </p:par>
                            </p:childTnLst>
                          </p:cTn>
                        </p:par>
                        <p:par>
                          <p:cTn id="37" fill="hold">
                            <p:stCondLst>
                              <p:cond delay="3500"/>
                            </p:stCondLst>
                            <p:childTnLst>
                              <p:par>
                                <p:cTn id="38" presetID="4" presetClass="entr" presetSubtype="16" fill="hold" grpId="0" nodeType="afterEffect">
                                  <p:stCondLst>
                                    <p:cond delay="0"/>
                                  </p:stCondLst>
                                  <p:childTnLst>
                                    <p:set>
                                      <p:cBhvr>
                                        <p:cTn id="39" dur="1" fill="hold">
                                          <p:stCondLst>
                                            <p:cond delay="0"/>
                                          </p:stCondLst>
                                        </p:cTn>
                                        <p:tgtEl>
                                          <p:spTgt spid="512036"/>
                                        </p:tgtEl>
                                        <p:attrNameLst>
                                          <p:attrName>style.visibility</p:attrName>
                                        </p:attrNameLst>
                                      </p:cBhvr>
                                      <p:to>
                                        <p:strVal val="visible"/>
                                      </p:to>
                                    </p:set>
                                    <p:animEffect transition="in" filter="box(in)">
                                      <p:cBhvr>
                                        <p:cTn id="40" dur="500"/>
                                        <p:tgtEl>
                                          <p:spTgt spid="512036"/>
                                        </p:tgtEl>
                                      </p:cBhvr>
                                    </p:animEffect>
                                  </p:childTnLst>
                                  <p:subTnLst>
                                    <p:set>
                                      <p:cBhvr override="childStyle">
                                        <p:cTn dur="1" fill="hold" display="0" masterRel="nextClick" afterEffect="1"/>
                                        <p:tgtEl>
                                          <p:spTgt spid="512036"/>
                                        </p:tgtEl>
                                        <p:attrNameLst>
                                          <p:attrName>style.visibility</p:attrName>
                                        </p:attrNameLst>
                                      </p:cBhvr>
                                      <p:to>
                                        <p:strVal val="hidden"/>
                                      </p:to>
                                    </p:set>
                                  </p:subTnLst>
                                </p:cTn>
                              </p:par>
                            </p:childTnLst>
                          </p:cTn>
                        </p:par>
                        <p:par>
                          <p:cTn id="41" fill="hold">
                            <p:stCondLst>
                              <p:cond delay="4000"/>
                            </p:stCondLst>
                            <p:childTnLst>
                              <p:par>
                                <p:cTn id="42" presetID="4" presetClass="entr" presetSubtype="16" fill="hold" grpId="0" nodeType="afterEffect">
                                  <p:stCondLst>
                                    <p:cond delay="0"/>
                                  </p:stCondLst>
                                  <p:childTnLst>
                                    <p:set>
                                      <p:cBhvr>
                                        <p:cTn id="43" dur="1" fill="hold">
                                          <p:stCondLst>
                                            <p:cond delay="0"/>
                                          </p:stCondLst>
                                        </p:cTn>
                                        <p:tgtEl>
                                          <p:spTgt spid="512037"/>
                                        </p:tgtEl>
                                        <p:attrNameLst>
                                          <p:attrName>style.visibility</p:attrName>
                                        </p:attrNameLst>
                                      </p:cBhvr>
                                      <p:to>
                                        <p:strVal val="visible"/>
                                      </p:to>
                                    </p:set>
                                    <p:animEffect transition="in" filter="box(in)">
                                      <p:cBhvr>
                                        <p:cTn id="44" dur="500"/>
                                        <p:tgtEl>
                                          <p:spTgt spid="512037"/>
                                        </p:tgtEl>
                                      </p:cBhvr>
                                    </p:animEffect>
                                  </p:childTnLst>
                                  <p:subTnLst>
                                    <p:set>
                                      <p:cBhvr override="childStyle">
                                        <p:cTn dur="1" fill="hold" display="0" masterRel="nextClick" afterEffect="1"/>
                                        <p:tgtEl>
                                          <p:spTgt spid="512037"/>
                                        </p:tgtEl>
                                        <p:attrNameLst>
                                          <p:attrName>style.visibility</p:attrName>
                                        </p:attrNameLst>
                                      </p:cBhvr>
                                      <p:to>
                                        <p:strVal val="hidden"/>
                                      </p:to>
                                    </p:set>
                                  </p:subTnLst>
                                </p:cTn>
                              </p:par>
                            </p:childTnLst>
                          </p:cTn>
                        </p:par>
                        <p:par>
                          <p:cTn id="45" fill="hold">
                            <p:stCondLst>
                              <p:cond delay="4500"/>
                            </p:stCondLst>
                            <p:childTnLst>
                              <p:par>
                                <p:cTn id="46" presetID="4" presetClass="entr" presetSubtype="16" fill="hold" grpId="0" nodeType="afterEffect">
                                  <p:stCondLst>
                                    <p:cond delay="0"/>
                                  </p:stCondLst>
                                  <p:childTnLst>
                                    <p:set>
                                      <p:cBhvr>
                                        <p:cTn id="47" dur="1" fill="hold">
                                          <p:stCondLst>
                                            <p:cond delay="0"/>
                                          </p:stCondLst>
                                        </p:cTn>
                                        <p:tgtEl>
                                          <p:spTgt spid="512038"/>
                                        </p:tgtEl>
                                        <p:attrNameLst>
                                          <p:attrName>style.visibility</p:attrName>
                                        </p:attrNameLst>
                                      </p:cBhvr>
                                      <p:to>
                                        <p:strVal val="visible"/>
                                      </p:to>
                                    </p:set>
                                    <p:animEffect transition="in" filter="box(in)">
                                      <p:cBhvr>
                                        <p:cTn id="48" dur="500"/>
                                        <p:tgtEl>
                                          <p:spTgt spid="512038"/>
                                        </p:tgtEl>
                                      </p:cBhvr>
                                    </p:animEffect>
                                  </p:childTnLst>
                                  <p:subTnLst>
                                    <p:set>
                                      <p:cBhvr override="childStyle">
                                        <p:cTn dur="1" fill="hold" display="0" masterRel="nextClick" afterEffect="1"/>
                                        <p:tgtEl>
                                          <p:spTgt spid="512038"/>
                                        </p:tgtEl>
                                        <p:attrNameLst>
                                          <p:attrName>style.visibility</p:attrName>
                                        </p:attrNameLst>
                                      </p:cBhvr>
                                      <p:to>
                                        <p:strVal val="hidden"/>
                                      </p:to>
                                    </p:set>
                                  </p:subTnLst>
                                </p:cTn>
                              </p:par>
                            </p:childTnLst>
                          </p:cTn>
                        </p:par>
                        <p:par>
                          <p:cTn id="49" fill="hold">
                            <p:stCondLst>
                              <p:cond delay="5000"/>
                            </p:stCondLst>
                            <p:childTnLst>
                              <p:par>
                                <p:cTn id="50" presetID="4" presetClass="entr" presetSubtype="16" fill="hold" grpId="0" nodeType="afterEffect">
                                  <p:stCondLst>
                                    <p:cond delay="0"/>
                                  </p:stCondLst>
                                  <p:childTnLst>
                                    <p:set>
                                      <p:cBhvr>
                                        <p:cTn id="51" dur="1" fill="hold">
                                          <p:stCondLst>
                                            <p:cond delay="0"/>
                                          </p:stCondLst>
                                        </p:cTn>
                                        <p:tgtEl>
                                          <p:spTgt spid="512039"/>
                                        </p:tgtEl>
                                        <p:attrNameLst>
                                          <p:attrName>style.visibility</p:attrName>
                                        </p:attrNameLst>
                                      </p:cBhvr>
                                      <p:to>
                                        <p:strVal val="visible"/>
                                      </p:to>
                                    </p:set>
                                    <p:animEffect transition="in" filter="box(in)">
                                      <p:cBhvr>
                                        <p:cTn id="52" dur="500"/>
                                        <p:tgtEl>
                                          <p:spTgt spid="512039"/>
                                        </p:tgtEl>
                                      </p:cBhvr>
                                    </p:animEffect>
                                  </p:childTnLst>
                                  <p:subTnLst>
                                    <p:set>
                                      <p:cBhvr override="childStyle">
                                        <p:cTn dur="1" fill="hold" display="0" masterRel="nextClick" afterEffect="1"/>
                                        <p:tgtEl>
                                          <p:spTgt spid="512039"/>
                                        </p:tgtEl>
                                        <p:attrNameLst>
                                          <p:attrName>style.visibility</p:attrName>
                                        </p:attrNameLst>
                                      </p:cBhvr>
                                      <p:to>
                                        <p:strVal val="hidden"/>
                                      </p:to>
                                    </p:set>
                                  </p:subTnLst>
                                </p:cTn>
                              </p:par>
                            </p:childTnLst>
                          </p:cTn>
                        </p:par>
                        <p:par>
                          <p:cTn id="53" fill="hold">
                            <p:stCondLst>
                              <p:cond delay="5500"/>
                            </p:stCondLst>
                            <p:childTnLst>
                              <p:par>
                                <p:cTn id="54" presetID="4" presetClass="entr" presetSubtype="16" fill="hold" grpId="0" nodeType="afterEffect">
                                  <p:stCondLst>
                                    <p:cond delay="0"/>
                                  </p:stCondLst>
                                  <p:childTnLst>
                                    <p:set>
                                      <p:cBhvr>
                                        <p:cTn id="55" dur="1" fill="hold">
                                          <p:stCondLst>
                                            <p:cond delay="0"/>
                                          </p:stCondLst>
                                        </p:cTn>
                                        <p:tgtEl>
                                          <p:spTgt spid="512040"/>
                                        </p:tgtEl>
                                        <p:attrNameLst>
                                          <p:attrName>style.visibility</p:attrName>
                                        </p:attrNameLst>
                                      </p:cBhvr>
                                      <p:to>
                                        <p:strVal val="visible"/>
                                      </p:to>
                                    </p:set>
                                    <p:animEffect transition="in" filter="box(in)">
                                      <p:cBhvr>
                                        <p:cTn id="56" dur="500"/>
                                        <p:tgtEl>
                                          <p:spTgt spid="512040"/>
                                        </p:tgtEl>
                                      </p:cBhvr>
                                    </p:animEffect>
                                  </p:childTnLst>
                                  <p:subTnLst>
                                    <p:set>
                                      <p:cBhvr override="childStyle">
                                        <p:cTn dur="1" fill="hold" display="0" masterRel="nextClick" afterEffect="1"/>
                                        <p:tgtEl>
                                          <p:spTgt spid="512040"/>
                                        </p:tgtEl>
                                        <p:attrNameLst>
                                          <p:attrName>style.visibility</p:attrName>
                                        </p:attrNameLst>
                                      </p:cBhvr>
                                      <p:to>
                                        <p:strVal val="hidden"/>
                                      </p:to>
                                    </p:set>
                                  </p:subTnLst>
                                </p:cTn>
                              </p:par>
                            </p:childTnLst>
                          </p:cTn>
                        </p:par>
                        <p:par>
                          <p:cTn id="57" fill="hold">
                            <p:stCondLst>
                              <p:cond delay="6000"/>
                            </p:stCondLst>
                            <p:childTnLst>
                              <p:par>
                                <p:cTn id="58" presetID="4" presetClass="entr" presetSubtype="16" fill="hold" grpId="0" nodeType="afterEffect">
                                  <p:stCondLst>
                                    <p:cond delay="0"/>
                                  </p:stCondLst>
                                  <p:childTnLst>
                                    <p:set>
                                      <p:cBhvr>
                                        <p:cTn id="59" dur="1" fill="hold">
                                          <p:stCondLst>
                                            <p:cond delay="0"/>
                                          </p:stCondLst>
                                        </p:cTn>
                                        <p:tgtEl>
                                          <p:spTgt spid="512041"/>
                                        </p:tgtEl>
                                        <p:attrNameLst>
                                          <p:attrName>style.visibility</p:attrName>
                                        </p:attrNameLst>
                                      </p:cBhvr>
                                      <p:to>
                                        <p:strVal val="visible"/>
                                      </p:to>
                                    </p:set>
                                    <p:animEffect transition="in" filter="box(in)">
                                      <p:cBhvr>
                                        <p:cTn id="60" dur="500"/>
                                        <p:tgtEl>
                                          <p:spTgt spid="512041"/>
                                        </p:tgtEl>
                                      </p:cBhvr>
                                    </p:animEffect>
                                  </p:childTnLst>
                                  <p:subTnLst>
                                    <p:set>
                                      <p:cBhvr override="childStyle">
                                        <p:cTn dur="1" fill="hold" display="0" masterRel="nextClick" afterEffect="1"/>
                                        <p:tgtEl>
                                          <p:spTgt spid="512041"/>
                                        </p:tgtEl>
                                        <p:attrNameLst>
                                          <p:attrName>style.visibility</p:attrName>
                                        </p:attrNameLst>
                                      </p:cBhvr>
                                      <p:to>
                                        <p:strVal val="hidden"/>
                                      </p:to>
                                    </p:set>
                                  </p:subTnLst>
                                </p:cTn>
                              </p:par>
                            </p:childTnLst>
                          </p:cTn>
                        </p:par>
                        <p:par>
                          <p:cTn id="61" fill="hold">
                            <p:stCondLst>
                              <p:cond delay="6500"/>
                            </p:stCondLst>
                            <p:childTnLst>
                              <p:par>
                                <p:cTn id="62" presetID="4" presetClass="entr" presetSubtype="16" fill="hold" grpId="0" nodeType="afterEffect">
                                  <p:stCondLst>
                                    <p:cond delay="0"/>
                                  </p:stCondLst>
                                  <p:childTnLst>
                                    <p:set>
                                      <p:cBhvr>
                                        <p:cTn id="63" dur="1" fill="hold">
                                          <p:stCondLst>
                                            <p:cond delay="0"/>
                                          </p:stCondLst>
                                        </p:cTn>
                                        <p:tgtEl>
                                          <p:spTgt spid="512042"/>
                                        </p:tgtEl>
                                        <p:attrNameLst>
                                          <p:attrName>style.visibility</p:attrName>
                                        </p:attrNameLst>
                                      </p:cBhvr>
                                      <p:to>
                                        <p:strVal val="visible"/>
                                      </p:to>
                                    </p:set>
                                    <p:animEffect transition="in" filter="box(in)">
                                      <p:cBhvr>
                                        <p:cTn id="64" dur="500"/>
                                        <p:tgtEl>
                                          <p:spTgt spid="512042"/>
                                        </p:tgtEl>
                                      </p:cBhvr>
                                    </p:animEffect>
                                  </p:childTnLst>
                                  <p:subTnLst>
                                    <p:set>
                                      <p:cBhvr override="childStyle">
                                        <p:cTn dur="1" fill="hold" display="0" masterRel="nextClick" afterEffect="1"/>
                                        <p:tgtEl>
                                          <p:spTgt spid="512042"/>
                                        </p:tgtEl>
                                        <p:attrNameLst>
                                          <p:attrName>style.visibility</p:attrName>
                                        </p:attrNameLst>
                                      </p:cBhvr>
                                      <p:to>
                                        <p:strVal val="hidden"/>
                                      </p:to>
                                    </p:set>
                                  </p:subTnLst>
                                </p:cTn>
                              </p:par>
                            </p:childTnLst>
                          </p:cTn>
                        </p:par>
                        <p:par>
                          <p:cTn id="65" fill="hold">
                            <p:stCondLst>
                              <p:cond delay="7000"/>
                            </p:stCondLst>
                            <p:childTnLst>
                              <p:par>
                                <p:cTn id="66" presetID="4" presetClass="entr" presetSubtype="16" fill="hold" grpId="0" nodeType="afterEffect">
                                  <p:stCondLst>
                                    <p:cond delay="0"/>
                                  </p:stCondLst>
                                  <p:childTnLst>
                                    <p:set>
                                      <p:cBhvr>
                                        <p:cTn id="67" dur="1" fill="hold">
                                          <p:stCondLst>
                                            <p:cond delay="0"/>
                                          </p:stCondLst>
                                        </p:cTn>
                                        <p:tgtEl>
                                          <p:spTgt spid="512043"/>
                                        </p:tgtEl>
                                        <p:attrNameLst>
                                          <p:attrName>style.visibility</p:attrName>
                                        </p:attrNameLst>
                                      </p:cBhvr>
                                      <p:to>
                                        <p:strVal val="visible"/>
                                      </p:to>
                                    </p:set>
                                    <p:animEffect transition="in" filter="box(in)">
                                      <p:cBhvr>
                                        <p:cTn id="68" dur="500"/>
                                        <p:tgtEl>
                                          <p:spTgt spid="512043"/>
                                        </p:tgtEl>
                                      </p:cBhvr>
                                    </p:animEffect>
                                  </p:childTnLst>
                                  <p:subTnLst>
                                    <p:set>
                                      <p:cBhvr override="childStyle">
                                        <p:cTn dur="1" fill="hold" display="0" masterRel="nextClick" afterEffect="1"/>
                                        <p:tgtEl>
                                          <p:spTgt spid="512043"/>
                                        </p:tgtEl>
                                        <p:attrNameLst>
                                          <p:attrName>style.visibility</p:attrName>
                                        </p:attrNameLst>
                                      </p:cBhvr>
                                      <p:to>
                                        <p:strVal val="hidden"/>
                                      </p:to>
                                    </p:set>
                                  </p:subTnLst>
                                </p:cTn>
                              </p:par>
                            </p:childTnLst>
                          </p:cTn>
                        </p:par>
                        <p:par>
                          <p:cTn id="69" fill="hold">
                            <p:stCondLst>
                              <p:cond delay="7500"/>
                            </p:stCondLst>
                            <p:childTnLst>
                              <p:par>
                                <p:cTn id="70" presetID="4" presetClass="entr" presetSubtype="16" fill="hold" grpId="0" nodeType="afterEffect">
                                  <p:stCondLst>
                                    <p:cond delay="0"/>
                                  </p:stCondLst>
                                  <p:childTnLst>
                                    <p:set>
                                      <p:cBhvr>
                                        <p:cTn id="71" dur="1" fill="hold">
                                          <p:stCondLst>
                                            <p:cond delay="0"/>
                                          </p:stCondLst>
                                        </p:cTn>
                                        <p:tgtEl>
                                          <p:spTgt spid="512044"/>
                                        </p:tgtEl>
                                        <p:attrNameLst>
                                          <p:attrName>style.visibility</p:attrName>
                                        </p:attrNameLst>
                                      </p:cBhvr>
                                      <p:to>
                                        <p:strVal val="visible"/>
                                      </p:to>
                                    </p:set>
                                    <p:animEffect transition="in" filter="box(in)">
                                      <p:cBhvr>
                                        <p:cTn id="72" dur="500"/>
                                        <p:tgtEl>
                                          <p:spTgt spid="512044"/>
                                        </p:tgtEl>
                                      </p:cBhvr>
                                    </p:animEffect>
                                  </p:childTnLst>
                                  <p:subTnLst>
                                    <p:set>
                                      <p:cBhvr override="childStyle">
                                        <p:cTn dur="1" fill="hold" display="0" masterRel="nextClick" afterEffect="1"/>
                                        <p:tgtEl>
                                          <p:spTgt spid="512044"/>
                                        </p:tgtEl>
                                        <p:attrNameLst>
                                          <p:attrName>style.visibility</p:attrName>
                                        </p:attrNameLst>
                                      </p:cBhvr>
                                      <p:to>
                                        <p:strVal val="hidden"/>
                                      </p:to>
                                    </p:set>
                                  </p:subTnLst>
                                </p:cTn>
                              </p:par>
                            </p:childTnLst>
                          </p:cTn>
                        </p:par>
                        <p:par>
                          <p:cTn id="73" fill="hold">
                            <p:stCondLst>
                              <p:cond delay="8000"/>
                            </p:stCondLst>
                            <p:childTnLst>
                              <p:par>
                                <p:cTn id="74" presetID="4" presetClass="entr" presetSubtype="16" fill="hold" grpId="0" nodeType="afterEffect">
                                  <p:stCondLst>
                                    <p:cond delay="0"/>
                                  </p:stCondLst>
                                  <p:childTnLst>
                                    <p:set>
                                      <p:cBhvr>
                                        <p:cTn id="75" dur="1" fill="hold">
                                          <p:stCondLst>
                                            <p:cond delay="0"/>
                                          </p:stCondLst>
                                        </p:cTn>
                                        <p:tgtEl>
                                          <p:spTgt spid="512045"/>
                                        </p:tgtEl>
                                        <p:attrNameLst>
                                          <p:attrName>style.visibility</p:attrName>
                                        </p:attrNameLst>
                                      </p:cBhvr>
                                      <p:to>
                                        <p:strVal val="visible"/>
                                      </p:to>
                                    </p:set>
                                    <p:animEffect transition="in" filter="box(in)">
                                      <p:cBhvr>
                                        <p:cTn id="76" dur="500"/>
                                        <p:tgtEl>
                                          <p:spTgt spid="512045"/>
                                        </p:tgtEl>
                                      </p:cBhvr>
                                    </p:animEffect>
                                  </p:childTnLst>
                                  <p:subTnLst>
                                    <p:set>
                                      <p:cBhvr override="childStyle">
                                        <p:cTn dur="1" fill="hold" display="0" masterRel="nextClick" afterEffect="1"/>
                                        <p:tgtEl>
                                          <p:spTgt spid="512045"/>
                                        </p:tgtEl>
                                        <p:attrNameLst>
                                          <p:attrName>style.visibility</p:attrName>
                                        </p:attrNameLst>
                                      </p:cBhvr>
                                      <p:to>
                                        <p:strVal val="hidden"/>
                                      </p:to>
                                    </p:set>
                                  </p:subTnLst>
                                </p:cTn>
                              </p:par>
                            </p:childTnLst>
                          </p:cTn>
                        </p:par>
                        <p:par>
                          <p:cTn id="77" fill="hold">
                            <p:stCondLst>
                              <p:cond delay="8500"/>
                            </p:stCondLst>
                            <p:childTnLst>
                              <p:par>
                                <p:cTn id="78" presetID="4" presetClass="entr" presetSubtype="16" fill="hold" grpId="0" nodeType="afterEffect">
                                  <p:stCondLst>
                                    <p:cond delay="0"/>
                                  </p:stCondLst>
                                  <p:childTnLst>
                                    <p:set>
                                      <p:cBhvr>
                                        <p:cTn id="79" dur="1" fill="hold">
                                          <p:stCondLst>
                                            <p:cond delay="0"/>
                                          </p:stCondLst>
                                        </p:cTn>
                                        <p:tgtEl>
                                          <p:spTgt spid="512046"/>
                                        </p:tgtEl>
                                        <p:attrNameLst>
                                          <p:attrName>style.visibility</p:attrName>
                                        </p:attrNameLst>
                                      </p:cBhvr>
                                      <p:to>
                                        <p:strVal val="visible"/>
                                      </p:to>
                                    </p:set>
                                    <p:animEffect transition="in" filter="box(in)">
                                      <p:cBhvr>
                                        <p:cTn id="80" dur="500"/>
                                        <p:tgtEl>
                                          <p:spTgt spid="512046"/>
                                        </p:tgtEl>
                                      </p:cBhvr>
                                    </p:animEffect>
                                  </p:childTnLst>
                                  <p:subTnLst>
                                    <p:set>
                                      <p:cBhvr override="childStyle">
                                        <p:cTn dur="1" fill="hold" display="0" masterRel="nextClick" afterEffect="1"/>
                                        <p:tgtEl>
                                          <p:spTgt spid="512046"/>
                                        </p:tgtEl>
                                        <p:attrNameLst>
                                          <p:attrName>style.visibility</p:attrName>
                                        </p:attrNameLst>
                                      </p:cBhvr>
                                      <p:to>
                                        <p:strVal val="hidden"/>
                                      </p:to>
                                    </p:set>
                                  </p:subTnLst>
                                </p:cTn>
                              </p:par>
                            </p:childTnLst>
                          </p:cTn>
                        </p:par>
                        <p:par>
                          <p:cTn id="81" fill="hold">
                            <p:stCondLst>
                              <p:cond delay="9000"/>
                            </p:stCondLst>
                            <p:childTnLst>
                              <p:par>
                                <p:cTn id="82" presetID="4" presetClass="entr" presetSubtype="16" fill="hold" grpId="0" nodeType="afterEffect">
                                  <p:stCondLst>
                                    <p:cond delay="0"/>
                                  </p:stCondLst>
                                  <p:childTnLst>
                                    <p:set>
                                      <p:cBhvr>
                                        <p:cTn id="83" dur="1" fill="hold">
                                          <p:stCondLst>
                                            <p:cond delay="0"/>
                                          </p:stCondLst>
                                        </p:cTn>
                                        <p:tgtEl>
                                          <p:spTgt spid="512047"/>
                                        </p:tgtEl>
                                        <p:attrNameLst>
                                          <p:attrName>style.visibility</p:attrName>
                                        </p:attrNameLst>
                                      </p:cBhvr>
                                      <p:to>
                                        <p:strVal val="visible"/>
                                      </p:to>
                                    </p:set>
                                    <p:animEffect transition="in" filter="box(in)">
                                      <p:cBhvr>
                                        <p:cTn id="84" dur="500"/>
                                        <p:tgtEl>
                                          <p:spTgt spid="512047"/>
                                        </p:tgtEl>
                                      </p:cBhvr>
                                    </p:animEffect>
                                  </p:childTnLst>
                                  <p:subTnLst>
                                    <p:set>
                                      <p:cBhvr override="childStyle">
                                        <p:cTn dur="1" fill="hold" display="0" masterRel="nextClick" afterEffect="1"/>
                                        <p:tgtEl>
                                          <p:spTgt spid="512047"/>
                                        </p:tgtEl>
                                        <p:attrNameLst>
                                          <p:attrName>style.visibility</p:attrName>
                                        </p:attrNameLst>
                                      </p:cBhvr>
                                      <p:to>
                                        <p:strVal val="hidden"/>
                                      </p:to>
                                    </p:set>
                                  </p:subTnLst>
                                </p:cTn>
                              </p:par>
                            </p:childTnLst>
                          </p:cTn>
                        </p:par>
                        <p:par>
                          <p:cTn id="85" fill="hold">
                            <p:stCondLst>
                              <p:cond delay="9500"/>
                            </p:stCondLst>
                            <p:childTnLst>
                              <p:par>
                                <p:cTn id="86" presetID="4" presetClass="entr" presetSubtype="16" fill="hold" grpId="0" nodeType="afterEffect">
                                  <p:stCondLst>
                                    <p:cond delay="0"/>
                                  </p:stCondLst>
                                  <p:childTnLst>
                                    <p:set>
                                      <p:cBhvr>
                                        <p:cTn id="87" dur="1" fill="hold">
                                          <p:stCondLst>
                                            <p:cond delay="0"/>
                                          </p:stCondLst>
                                        </p:cTn>
                                        <p:tgtEl>
                                          <p:spTgt spid="512048"/>
                                        </p:tgtEl>
                                        <p:attrNameLst>
                                          <p:attrName>style.visibility</p:attrName>
                                        </p:attrNameLst>
                                      </p:cBhvr>
                                      <p:to>
                                        <p:strVal val="visible"/>
                                      </p:to>
                                    </p:set>
                                    <p:animEffect transition="in" filter="box(in)">
                                      <p:cBhvr>
                                        <p:cTn id="88" dur="500"/>
                                        <p:tgtEl>
                                          <p:spTgt spid="512048"/>
                                        </p:tgtEl>
                                      </p:cBhvr>
                                    </p:animEffect>
                                  </p:childTnLst>
                                </p:cTn>
                              </p:par>
                            </p:childTnLst>
                          </p:cTn>
                        </p:par>
                        <p:par>
                          <p:cTn id="89" fill="hold">
                            <p:stCondLst>
                              <p:cond delay="10000"/>
                            </p:stCondLst>
                            <p:childTnLst>
                              <p:par>
                                <p:cTn id="90" presetID="4" presetClass="entr" presetSubtype="16" fill="hold" grpId="0" nodeType="afterEffect">
                                  <p:stCondLst>
                                    <p:cond delay="0"/>
                                  </p:stCondLst>
                                  <p:childTnLst>
                                    <p:set>
                                      <p:cBhvr>
                                        <p:cTn id="91" dur="1" fill="hold">
                                          <p:stCondLst>
                                            <p:cond delay="0"/>
                                          </p:stCondLst>
                                        </p:cTn>
                                        <p:tgtEl>
                                          <p:spTgt spid="512049"/>
                                        </p:tgtEl>
                                        <p:attrNameLst>
                                          <p:attrName>style.visibility</p:attrName>
                                        </p:attrNameLst>
                                      </p:cBhvr>
                                      <p:to>
                                        <p:strVal val="visible"/>
                                      </p:to>
                                    </p:set>
                                    <p:animEffect transition="in" filter="box(in)">
                                      <p:cBhvr>
                                        <p:cTn id="92" dur="500"/>
                                        <p:tgtEl>
                                          <p:spTgt spid="512049"/>
                                        </p:tgtEl>
                                      </p:cBhvr>
                                    </p:animEffect>
                                  </p:childTnLst>
                                </p:cTn>
                              </p:par>
                            </p:childTnLst>
                          </p:cTn>
                        </p:par>
                      </p:childTnLst>
                    </p:cTn>
                  </p:par>
                  <p:par>
                    <p:cTn id="93" fill="hold">
                      <p:stCondLst>
                        <p:cond delay="indefinite"/>
                      </p:stCondLst>
                      <p:childTnLst>
                        <p:par>
                          <p:cTn id="94" fill="hold">
                            <p:stCondLst>
                              <p:cond delay="0"/>
                            </p:stCondLst>
                            <p:childTnLst>
                              <p:par>
                                <p:cTn id="95" presetID="15" presetClass="entr" presetSubtype="0" fill="hold" grpId="0" nodeType="clickEffect">
                                  <p:stCondLst>
                                    <p:cond delay="0"/>
                                  </p:stCondLst>
                                  <p:childTnLst>
                                    <p:set>
                                      <p:cBhvr>
                                        <p:cTn id="96" dur="1" fill="hold">
                                          <p:stCondLst>
                                            <p:cond delay="0"/>
                                          </p:stCondLst>
                                        </p:cTn>
                                        <p:tgtEl>
                                          <p:spTgt spid="512050"/>
                                        </p:tgtEl>
                                        <p:attrNameLst>
                                          <p:attrName>style.visibility</p:attrName>
                                        </p:attrNameLst>
                                      </p:cBhvr>
                                      <p:to>
                                        <p:strVal val="visible"/>
                                      </p:to>
                                    </p:set>
                                    <p:anim calcmode="lin" valueType="num">
                                      <p:cBhvr>
                                        <p:cTn id="97" dur="1000" fill="hold"/>
                                        <p:tgtEl>
                                          <p:spTgt spid="512050"/>
                                        </p:tgtEl>
                                        <p:attrNameLst>
                                          <p:attrName>ppt_w</p:attrName>
                                        </p:attrNameLst>
                                      </p:cBhvr>
                                      <p:tavLst>
                                        <p:tav tm="0">
                                          <p:val>
                                            <p:fltVal val="0"/>
                                          </p:val>
                                        </p:tav>
                                        <p:tav tm="100000">
                                          <p:val>
                                            <p:strVal val="#ppt_w"/>
                                          </p:val>
                                        </p:tav>
                                      </p:tavLst>
                                    </p:anim>
                                    <p:anim calcmode="lin" valueType="num">
                                      <p:cBhvr>
                                        <p:cTn id="98" dur="1000" fill="hold"/>
                                        <p:tgtEl>
                                          <p:spTgt spid="512050"/>
                                        </p:tgtEl>
                                        <p:attrNameLst>
                                          <p:attrName>ppt_h</p:attrName>
                                        </p:attrNameLst>
                                      </p:cBhvr>
                                      <p:tavLst>
                                        <p:tav tm="0">
                                          <p:val>
                                            <p:fltVal val="0"/>
                                          </p:val>
                                        </p:tav>
                                        <p:tav tm="100000">
                                          <p:val>
                                            <p:strVal val="#ppt_h"/>
                                          </p:val>
                                        </p:tav>
                                      </p:tavLst>
                                    </p:anim>
                                    <p:anim calcmode="lin" valueType="num">
                                      <p:cBhvr>
                                        <p:cTn id="99" dur="1000" fill="hold"/>
                                        <p:tgtEl>
                                          <p:spTgt spid="512050"/>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512050"/>
                                        </p:tgtEl>
                                        <p:attrNameLst>
                                          <p:attrName>ppt_y</p:attrName>
                                        </p:attrNameLst>
                                      </p:cBhvr>
                                      <p:tavLst>
                                        <p:tav tm="0" fmla="#ppt_y+(sin(-2*pi*(1-$))*-#ppt_x+cos(-2*pi*(1-$))*(1-#ppt_y))*(1-$)">
                                          <p:val>
                                            <p:fltVal val="0"/>
                                          </p:val>
                                        </p:tav>
                                        <p:tav tm="100000">
                                          <p:val>
                                            <p:fltVal val="1"/>
                                          </p:val>
                                        </p:tav>
                                      </p:tavLst>
                                    </p:anim>
                                  </p:childTnLst>
                                </p:cTn>
                              </p:par>
                            </p:childTnLst>
                          </p:cTn>
                        </p:par>
                        <p:par>
                          <p:cTn id="101" fill="hold">
                            <p:stCondLst>
                              <p:cond delay="1000"/>
                            </p:stCondLst>
                            <p:childTnLst>
                              <p:par>
                                <p:cTn id="102" presetID="4" presetClass="entr" presetSubtype="16" fill="hold" grpId="0" nodeType="afterEffect">
                                  <p:stCondLst>
                                    <p:cond delay="1000"/>
                                  </p:stCondLst>
                                  <p:childTnLst>
                                    <p:set>
                                      <p:cBhvr>
                                        <p:cTn id="103" dur="1" fill="hold">
                                          <p:stCondLst>
                                            <p:cond delay="0"/>
                                          </p:stCondLst>
                                        </p:cTn>
                                        <p:tgtEl>
                                          <p:spTgt spid="512052"/>
                                        </p:tgtEl>
                                        <p:attrNameLst>
                                          <p:attrName>style.visibility</p:attrName>
                                        </p:attrNameLst>
                                      </p:cBhvr>
                                      <p:to>
                                        <p:strVal val="visible"/>
                                      </p:to>
                                    </p:set>
                                    <p:animEffect transition="in" filter="box(in)">
                                      <p:cBhvr>
                                        <p:cTn id="104" dur="500"/>
                                        <p:tgtEl>
                                          <p:spTgt spid="51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0" grpId="0" animBg="1"/>
      <p:bldP spid="512031" grpId="0" animBg="1"/>
      <p:bldP spid="512032" grpId="0" animBg="1"/>
      <p:bldP spid="512033" grpId="0" animBg="1"/>
      <p:bldP spid="512034" grpId="0" animBg="1"/>
      <p:bldP spid="512035" grpId="0" animBg="1"/>
      <p:bldP spid="512036" grpId="0" animBg="1"/>
      <p:bldP spid="512037" grpId="0" animBg="1"/>
      <p:bldP spid="512038" grpId="0" animBg="1"/>
      <p:bldP spid="512039" grpId="0" animBg="1"/>
      <p:bldP spid="512040" grpId="0" animBg="1"/>
      <p:bldP spid="512041" grpId="0" animBg="1"/>
      <p:bldP spid="512042" grpId="0" animBg="1"/>
      <p:bldP spid="512043" grpId="0" animBg="1"/>
      <p:bldP spid="512044" grpId="0" animBg="1"/>
      <p:bldP spid="512045" grpId="0" animBg="1"/>
      <p:bldP spid="512046" grpId="0" animBg="1"/>
      <p:bldP spid="512047" grpId="0" animBg="1"/>
      <p:bldP spid="512048" grpId="0" animBg="1"/>
      <p:bldP spid="512049" grpId="0" autoUpdateAnimBg="0"/>
      <p:bldP spid="512050" grpId="0" animBg="1" autoUpdateAnimBg="0"/>
      <p:bldP spid="512051" grpId="0" autoUpdateAnimBg="0"/>
      <p:bldP spid="512052"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6" name="Rectangle 4"/>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r>
              <a:rPr lang="en-US" sz="3200" b="1" u="sng" dirty="0">
                <a:latin typeface="Arial Narrow" pitchFamily="34" charset="0"/>
              </a:rPr>
              <a:t>Solution: </a:t>
            </a:r>
          </a:p>
        </p:txBody>
      </p:sp>
      <p:pic>
        <p:nvPicPr>
          <p:cNvPr id="525317" name="Picture 5" descr="bs00580_"/>
          <p:cNvPicPr>
            <a:picLocks noChangeAspect="1" noChangeArrowheads="1"/>
          </p:cNvPicPr>
          <p:nvPr/>
        </p:nvPicPr>
        <p:blipFill>
          <a:blip r:embed="rId2" cstate="print"/>
          <a:srcRect/>
          <a:stretch>
            <a:fillRect/>
          </a:stretch>
        </p:blipFill>
        <p:spPr bwMode="auto">
          <a:xfrm>
            <a:off x="3962400" y="3179763"/>
            <a:ext cx="838200" cy="706437"/>
          </a:xfrm>
          <a:prstGeom prst="rect">
            <a:avLst/>
          </a:prstGeom>
          <a:noFill/>
          <a:ln>
            <a:solidFill>
              <a:schemeClr val="tx1"/>
            </a:solidFill>
          </a:ln>
        </p:spPr>
      </p:pic>
      <p:grpSp>
        <p:nvGrpSpPr>
          <p:cNvPr id="2" name="Group 6"/>
          <p:cNvGrpSpPr>
            <a:grpSpLocks/>
          </p:cNvGrpSpPr>
          <p:nvPr/>
        </p:nvGrpSpPr>
        <p:grpSpPr bwMode="auto">
          <a:xfrm>
            <a:off x="685800" y="2590800"/>
            <a:ext cx="2743200" cy="1905000"/>
            <a:chOff x="432" y="1632"/>
            <a:chExt cx="1728" cy="1200"/>
          </a:xfrm>
        </p:grpSpPr>
        <p:grpSp>
          <p:nvGrpSpPr>
            <p:cNvPr id="3" name="Group 7"/>
            <p:cNvGrpSpPr>
              <a:grpSpLocks/>
            </p:cNvGrpSpPr>
            <p:nvPr/>
          </p:nvGrpSpPr>
          <p:grpSpPr bwMode="auto">
            <a:xfrm>
              <a:off x="528" y="1632"/>
              <a:ext cx="1584" cy="960"/>
              <a:chOff x="528" y="912"/>
              <a:chExt cx="4848" cy="3024"/>
            </a:xfrm>
          </p:grpSpPr>
          <p:pic>
            <p:nvPicPr>
              <p:cNvPr id="525320" name="Picture 8" descr="j0178196"/>
              <p:cNvPicPr>
                <a:picLocks noChangeAspect="1" noChangeArrowheads="1" noCrop="1"/>
              </p:cNvPicPr>
              <p:nvPr/>
            </p:nvPicPr>
            <p:blipFill>
              <a:blip r:embed="rId3" cstate="print"/>
              <a:srcRect/>
              <a:stretch>
                <a:fillRect/>
              </a:stretch>
            </p:blipFill>
            <p:spPr bwMode="auto">
              <a:xfrm>
                <a:off x="576" y="912"/>
                <a:ext cx="922" cy="742"/>
              </a:xfrm>
              <a:prstGeom prst="rect">
                <a:avLst/>
              </a:prstGeom>
              <a:noFill/>
              <a:ln>
                <a:noFill/>
              </a:ln>
            </p:spPr>
          </p:pic>
          <p:pic>
            <p:nvPicPr>
              <p:cNvPr id="525321" name="Picture 9" descr="j0178197"/>
              <p:cNvPicPr>
                <a:picLocks noChangeAspect="1" noChangeArrowheads="1" noCrop="1"/>
              </p:cNvPicPr>
              <p:nvPr/>
            </p:nvPicPr>
            <p:blipFill>
              <a:blip r:embed="rId4" cstate="print"/>
              <a:srcRect/>
              <a:stretch>
                <a:fillRect/>
              </a:stretch>
            </p:blipFill>
            <p:spPr bwMode="auto">
              <a:xfrm>
                <a:off x="2016" y="912"/>
                <a:ext cx="816" cy="669"/>
              </a:xfrm>
              <a:prstGeom prst="rect">
                <a:avLst/>
              </a:prstGeom>
              <a:noFill/>
              <a:ln>
                <a:noFill/>
              </a:ln>
            </p:spPr>
          </p:pic>
          <p:pic>
            <p:nvPicPr>
              <p:cNvPr id="525322" name="Picture 10" descr="j0178197"/>
              <p:cNvPicPr>
                <a:picLocks noChangeAspect="1" noChangeArrowheads="1" noCrop="1"/>
              </p:cNvPicPr>
              <p:nvPr/>
            </p:nvPicPr>
            <p:blipFill>
              <a:blip r:embed="rId4" cstate="print"/>
              <a:srcRect/>
              <a:stretch>
                <a:fillRect/>
              </a:stretch>
            </p:blipFill>
            <p:spPr bwMode="auto">
              <a:xfrm>
                <a:off x="4464" y="960"/>
                <a:ext cx="816" cy="669"/>
              </a:xfrm>
              <a:prstGeom prst="rect">
                <a:avLst/>
              </a:prstGeom>
              <a:noFill/>
              <a:ln>
                <a:noFill/>
              </a:ln>
            </p:spPr>
          </p:pic>
          <p:pic>
            <p:nvPicPr>
              <p:cNvPr id="525323" name="Picture 11" descr="j0178197"/>
              <p:cNvPicPr>
                <a:picLocks noChangeAspect="1" noChangeArrowheads="1" noCrop="1"/>
              </p:cNvPicPr>
              <p:nvPr/>
            </p:nvPicPr>
            <p:blipFill>
              <a:blip r:embed="rId4" cstate="print"/>
              <a:srcRect/>
              <a:stretch>
                <a:fillRect/>
              </a:stretch>
            </p:blipFill>
            <p:spPr bwMode="auto">
              <a:xfrm>
                <a:off x="4464" y="3120"/>
                <a:ext cx="816" cy="669"/>
              </a:xfrm>
              <a:prstGeom prst="rect">
                <a:avLst/>
              </a:prstGeom>
              <a:noFill/>
              <a:ln>
                <a:noFill/>
              </a:ln>
            </p:spPr>
          </p:pic>
          <p:pic>
            <p:nvPicPr>
              <p:cNvPr id="525324" name="Picture 12" descr="j0178197"/>
              <p:cNvPicPr>
                <a:picLocks noChangeAspect="1" noChangeArrowheads="1" noCrop="1"/>
              </p:cNvPicPr>
              <p:nvPr/>
            </p:nvPicPr>
            <p:blipFill>
              <a:blip r:embed="rId4" cstate="print"/>
              <a:srcRect/>
              <a:stretch>
                <a:fillRect/>
              </a:stretch>
            </p:blipFill>
            <p:spPr bwMode="auto">
              <a:xfrm>
                <a:off x="2016" y="3120"/>
                <a:ext cx="816" cy="669"/>
              </a:xfrm>
              <a:prstGeom prst="rect">
                <a:avLst/>
              </a:prstGeom>
              <a:noFill/>
              <a:ln>
                <a:noFill/>
              </a:ln>
            </p:spPr>
          </p:pic>
          <p:pic>
            <p:nvPicPr>
              <p:cNvPr id="525325" name="Picture 13" descr="j0178197"/>
              <p:cNvPicPr>
                <a:picLocks noChangeAspect="1" noChangeArrowheads="1" noCrop="1"/>
              </p:cNvPicPr>
              <p:nvPr/>
            </p:nvPicPr>
            <p:blipFill>
              <a:blip r:embed="rId4" cstate="print"/>
              <a:srcRect/>
              <a:stretch>
                <a:fillRect/>
              </a:stretch>
            </p:blipFill>
            <p:spPr bwMode="auto">
              <a:xfrm>
                <a:off x="528" y="2016"/>
                <a:ext cx="816" cy="669"/>
              </a:xfrm>
              <a:prstGeom prst="rect">
                <a:avLst/>
              </a:prstGeom>
              <a:noFill/>
              <a:ln>
                <a:noFill/>
              </a:ln>
            </p:spPr>
          </p:pic>
          <p:pic>
            <p:nvPicPr>
              <p:cNvPr id="525326" name="Picture 14" descr="j0178196"/>
              <p:cNvPicPr>
                <a:picLocks noChangeAspect="1" noChangeArrowheads="1" noCrop="1"/>
              </p:cNvPicPr>
              <p:nvPr/>
            </p:nvPicPr>
            <p:blipFill>
              <a:blip r:embed="rId3" cstate="print"/>
              <a:srcRect/>
              <a:stretch>
                <a:fillRect/>
              </a:stretch>
            </p:blipFill>
            <p:spPr bwMode="auto">
              <a:xfrm>
                <a:off x="528" y="3072"/>
                <a:ext cx="922" cy="742"/>
              </a:xfrm>
              <a:prstGeom prst="rect">
                <a:avLst/>
              </a:prstGeom>
              <a:noFill/>
              <a:ln>
                <a:noFill/>
              </a:ln>
            </p:spPr>
          </p:pic>
          <p:pic>
            <p:nvPicPr>
              <p:cNvPr id="525327" name="Picture 15" descr="j0178196"/>
              <p:cNvPicPr>
                <a:picLocks noChangeAspect="1" noChangeArrowheads="1" noCrop="1"/>
              </p:cNvPicPr>
              <p:nvPr/>
            </p:nvPicPr>
            <p:blipFill>
              <a:blip r:embed="rId3" cstate="print"/>
              <a:srcRect/>
              <a:stretch>
                <a:fillRect/>
              </a:stretch>
            </p:blipFill>
            <p:spPr bwMode="auto">
              <a:xfrm>
                <a:off x="3216" y="3072"/>
                <a:ext cx="922" cy="742"/>
              </a:xfrm>
              <a:prstGeom prst="rect">
                <a:avLst/>
              </a:prstGeom>
              <a:noFill/>
              <a:ln>
                <a:noFill/>
              </a:ln>
            </p:spPr>
          </p:pic>
          <p:pic>
            <p:nvPicPr>
              <p:cNvPr id="525328" name="Picture 16" descr="j0178196"/>
              <p:cNvPicPr>
                <a:picLocks noChangeAspect="1" noChangeArrowheads="1" noCrop="1"/>
              </p:cNvPicPr>
              <p:nvPr/>
            </p:nvPicPr>
            <p:blipFill>
              <a:blip r:embed="rId3" cstate="print"/>
              <a:srcRect/>
              <a:stretch>
                <a:fillRect/>
              </a:stretch>
            </p:blipFill>
            <p:spPr bwMode="auto">
              <a:xfrm>
                <a:off x="4454" y="2016"/>
                <a:ext cx="922" cy="742"/>
              </a:xfrm>
              <a:prstGeom prst="rect">
                <a:avLst/>
              </a:prstGeom>
              <a:noFill/>
              <a:ln>
                <a:noFill/>
              </a:ln>
            </p:spPr>
          </p:pic>
          <p:pic>
            <p:nvPicPr>
              <p:cNvPr id="525329" name="Picture 17" descr="j0178196"/>
              <p:cNvPicPr>
                <a:picLocks noChangeAspect="1" noChangeArrowheads="1" noCrop="1"/>
              </p:cNvPicPr>
              <p:nvPr/>
            </p:nvPicPr>
            <p:blipFill>
              <a:blip r:embed="rId3" cstate="print"/>
              <a:srcRect/>
              <a:stretch>
                <a:fillRect/>
              </a:stretch>
            </p:blipFill>
            <p:spPr bwMode="auto">
              <a:xfrm>
                <a:off x="3216" y="912"/>
                <a:ext cx="922" cy="742"/>
              </a:xfrm>
              <a:prstGeom prst="rect">
                <a:avLst/>
              </a:prstGeom>
              <a:noFill/>
              <a:ln>
                <a:noFill/>
              </a:ln>
            </p:spPr>
          </p:pic>
          <p:pic>
            <p:nvPicPr>
              <p:cNvPr id="525330" name="Picture 18" descr="j0174029"/>
              <p:cNvPicPr>
                <a:picLocks noChangeAspect="1" noChangeArrowheads="1" noCrop="1"/>
              </p:cNvPicPr>
              <p:nvPr/>
            </p:nvPicPr>
            <p:blipFill>
              <a:blip r:embed="rId5" cstate="print"/>
              <a:srcRect/>
              <a:stretch>
                <a:fillRect/>
              </a:stretch>
            </p:blipFill>
            <p:spPr bwMode="auto">
              <a:xfrm>
                <a:off x="2208" y="1920"/>
                <a:ext cx="1344" cy="1014"/>
              </a:xfrm>
              <a:prstGeom prst="rect">
                <a:avLst/>
              </a:prstGeom>
              <a:noFill/>
              <a:ln>
                <a:noFill/>
              </a:ln>
            </p:spPr>
          </p:pic>
          <p:grpSp>
            <p:nvGrpSpPr>
              <p:cNvPr id="4" name="Group 19"/>
              <p:cNvGrpSpPr>
                <a:grpSpLocks/>
              </p:cNvGrpSpPr>
              <p:nvPr/>
            </p:nvGrpSpPr>
            <p:grpSpPr bwMode="auto">
              <a:xfrm>
                <a:off x="912" y="1584"/>
                <a:ext cx="4032" cy="2352"/>
                <a:chOff x="912" y="1584"/>
                <a:chExt cx="4032" cy="2352"/>
              </a:xfrm>
            </p:grpSpPr>
            <p:sp>
              <p:nvSpPr>
                <p:cNvPr id="525332" name="Line 20"/>
                <p:cNvSpPr>
                  <a:spLocks noChangeShapeType="1"/>
                </p:cNvSpPr>
                <p:nvPr/>
              </p:nvSpPr>
              <p:spPr bwMode="auto">
                <a:xfrm>
                  <a:off x="912" y="1776"/>
                  <a:ext cx="3936" cy="0"/>
                </a:xfrm>
                <a:prstGeom prst="line">
                  <a:avLst/>
                </a:prstGeom>
                <a:noFill/>
                <a:ln w="9525">
                  <a:noFill/>
                  <a:round/>
                  <a:headEnd/>
                  <a:tailEnd/>
                </a:ln>
                <a:effectLst/>
              </p:spPr>
              <p:txBody>
                <a:bodyPr/>
                <a:lstStyle/>
                <a:p>
                  <a:endParaRPr lang="en-US" sz="2400">
                    <a:latin typeface="Arial Narrow" pitchFamily="34" charset="0"/>
                  </a:endParaRPr>
                </a:p>
              </p:txBody>
            </p:sp>
            <p:sp>
              <p:nvSpPr>
                <p:cNvPr id="525333" name="Line 21"/>
                <p:cNvSpPr>
                  <a:spLocks noChangeShapeType="1"/>
                </p:cNvSpPr>
                <p:nvPr/>
              </p:nvSpPr>
              <p:spPr bwMode="auto">
                <a:xfrm flipV="1">
                  <a:off x="912" y="1632"/>
                  <a:ext cx="0" cy="144"/>
                </a:xfrm>
                <a:prstGeom prst="line">
                  <a:avLst/>
                </a:prstGeom>
                <a:noFill/>
                <a:ln w="9525">
                  <a:noFill/>
                  <a:round/>
                  <a:headEnd/>
                  <a:tailEnd type="triangle" w="med" len="med"/>
                </a:ln>
                <a:effectLst/>
              </p:spPr>
              <p:txBody>
                <a:bodyPr/>
                <a:lstStyle/>
                <a:p>
                  <a:endParaRPr lang="en-US" sz="2400">
                    <a:latin typeface="Arial Narrow" pitchFamily="34" charset="0"/>
                  </a:endParaRPr>
                </a:p>
              </p:txBody>
            </p:sp>
            <p:sp>
              <p:nvSpPr>
                <p:cNvPr id="525334" name="Line 22"/>
                <p:cNvSpPr>
                  <a:spLocks noChangeShapeType="1"/>
                </p:cNvSpPr>
                <p:nvPr/>
              </p:nvSpPr>
              <p:spPr bwMode="auto">
                <a:xfrm flipV="1">
                  <a:off x="2352" y="1584"/>
                  <a:ext cx="0" cy="192"/>
                </a:xfrm>
                <a:prstGeom prst="line">
                  <a:avLst/>
                </a:prstGeom>
                <a:noFill/>
                <a:ln w="9525">
                  <a:noFill/>
                  <a:round/>
                  <a:headEnd/>
                  <a:tailEnd type="triangle" w="med" len="med"/>
                </a:ln>
                <a:effectLst/>
              </p:spPr>
              <p:txBody>
                <a:bodyPr/>
                <a:lstStyle/>
                <a:p>
                  <a:endParaRPr lang="en-US" sz="2400">
                    <a:latin typeface="Arial Narrow" pitchFamily="34" charset="0"/>
                  </a:endParaRPr>
                </a:p>
              </p:txBody>
            </p:sp>
            <p:sp>
              <p:nvSpPr>
                <p:cNvPr id="525335" name="Line 23"/>
                <p:cNvSpPr>
                  <a:spLocks noChangeShapeType="1"/>
                </p:cNvSpPr>
                <p:nvPr/>
              </p:nvSpPr>
              <p:spPr bwMode="auto">
                <a:xfrm flipV="1">
                  <a:off x="3648" y="1584"/>
                  <a:ext cx="0" cy="192"/>
                </a:xfrm>
                <a:prstGeom prst="line">
                  <a:avLst/>
                </a:prstGeom>
                <a:noFill/>
                <a:ln w="9525">
                  <a:noFill/>
                  <a:round/>
                  <a:headEnd/>
                  <a:tailEnd type="triangle" w="med" len="med"/>
                </a:ln>
                <a:effectLst/>
              </p:spPr>
              <p:txBody>
                <a:bodyPr/>
                <a:lstStyle/>
                <a:p>
                  <a:endParaRPr lang="en-US" sz="2400">
                    <a:latin typeface="Arial Narrow" pitchFamily="34" charset="0"/>
                  </a:endParaRPr>
                </a:p>
              </p:txBody>
            </p:sp>
            <p:sp>
              <p:nvSpPr>
                <p:cNvPr id="525336" name="Line 24"/>
                <p:cNvSpPr>
                  <a:spLocks noChangeShapeType="1"/>
                </p:cNvSpPr>
                <p:nvPr/>
              </p:nvSpPr>
              <p:spPr bwMode="auto">
                <a:xfrm flipV="1">
                  <a:off x="4848" y="1584"/>
                  <a:ext cx="0" cy="192"/>
                </a:xfrm>
                <a:prstGeom prst="line">
                  <a:avLst/>
                </a:prstGeom>
                <a:noFill/>
                <a:ln w="9525">
                  <a:noFill/>
                  <a:round/>
                  <a:headEnd/>
                  <a:tailEnd type="triangle" w="med" len="med"/>
                </a:ln>
                <a:effectLst/>
              </p:spPr>
              <p:txBody>
                <a:bodyPr/>
                <a:lstStyle/>
                <a:p>
                  <a:endParaRPr lang="en-US" sz="2400">
                    <a:latin typeface="Arial Narrow" pitchFamily="34" charset="0"/>
                  </a:endParaRPr>
                </a:p>
              </p:txBody>
            </p:sp>
            <p:sp>
              <p:nvSpPr>
                <p:cNvPr id="525337" name="Line 25"/>
                <p:cNvSpPr>
                  <a:spLocks noChangeShapeType="1"/>
                </p:cNvSpPr>
                <p:nvPr/>
              </p:nvSpPr>
              <p:spPr bwMode="auto">
                <a:xfrm>
                  <a:off x="2880" y="1776"/>
                  <a:ext cx="0" cy="144"/>
                </a:xfrm>
                <a:prstGeom prst="line">
                  <a:avLst/>
                </a:prstGeom>
                <a:noFill/>
                <a:ln w="9525">
                  <a:noFill/>
                  <a:round/>
                  <a:headEnd/>
                  <a:tailEnd type="triangle" w="med" len="med"/>
                </a:ln>
                <a:effectLst/>
              </p:spPr>
              <p:txBody>
                <a:bodyPr/>
                <a:lstStyle/>
                <a:p>
                  <a:endParaRPr lang="en-US" sz="2400">
                    <a:latin typeface="Arial Narrow" pitchFamily="34" charset="0"/>
                  </a:endParaRPr>
                </a:p>
              </p:txBody>
            </p:sp>
            <p:sp>
              <p:nvSpPr>
                <p:cNvPr id="525338" name="Line 26"/>
                <p:cNvSpPr>
                  <a:spLocks noChangeShapeType="1"/>
                </p:cNvSpPr>
                <p:nvPr/>
              </p:nvSpPr>
              <p:spPr bwMode="auto">
                <a:xfrm>
                  <a:off x="1008" y="3936"/>
                  <a:ext cx="3936" cy="0"/>
                </a:xfrm>
                <a:prstGeom prst="line">
                  <a:avLst/>
                </a:prstGeom>
                <a:noFill/>
                <a:ln w="9525">
                  <a:noFill/>
                  <a:round/>
                  <a:headEnd/>
                  <a:tailEnd/>
                </a:ln>
                <a:effectLst/>
              </p:spPr>
              <p:txBody>
                <a:bodyPr/>
                <a:lstStyle/>
                <a:p>
                  <a:endParaRPr lang="en-US" sz="2400">
                    <a:latin typeface="Arial Narrow" pitchFamily="34" charset="0"/>
                  </a:endParaRPr>
                </a:p>
              </p:txBody>
            </p:sp>
            <p:sp>
              <p:nvSpPr>
                <p:cNvPr id="525339" name="Line 27"/>
                <p:cNvSpPr>
                  <a:spLocks noChangeShapeType="1"/>
                </p:cNvSpPr>
                <p:nvPr/>
              </p:nvSpPr>
              <p:spPr bwMode="auto">
                <a:xfrm flipV="1">
                  <a:off x="1008" y="3792"/>
                  <a:ext cx="0" cy="144"/>
                </a:xfrm>
                <a:prstGeom prst="line">
                  <a:avLst/>
                </a:prstGeom>
                <a:noFill/>
                <a:ln w="9525">
                  <a:noFill/>
                  <a:round/>
                  <a:headEnd/>
                  <a:tailEnd type="triangle" w="med" len="med"/>
                </a:ln>
                <a:effectLst/>
              </p:spPr>
              <p:txBody>
                <a:bodyPr/>
                <a:lstStyle/>
                <a:p>
                  <a:endParaRPr lang="en-US" sz="2400">
                    <a:latin typeface="Arial Narrow" pitchFamily="34" charset="0"/>
                  </a:endParaRPr>
                </a:p>
              </p:txBody>
            </p:sp>
            <p:sp>
              <p:nvSpPr>
                <p:cNvPr id="525340" name="Line 28"/>
                <p:cNvSpPr>
                  <a:spLocks noChangeShapeType="1"/>
                </p:cNvSpPr>
                <p:nvPr/>
              </p:nvSpPr>
              <p:spPr bwMode="auto">
                <a:xfrm flipV="1">
                  <a:off x="2448" y="3744"/>
                  <a:ext cx="0" cy="192"/>
                </a:xfrm>
                <a:prstGeom prst="line">
                  <a:avLst/>
                </a:prstGeom>
                <a:noFill/>
                <a:ln w="9525">
                  <a:noFill/>
                  <a:round/>
                  <a:headEnd/>
                  <a:tailEnd type="triangle" w="med" len="med"/>
                </a:ln>
                <a:effectLst/>
              </p:spPr>
              <p:txBody>
                <a:bodyPr/>
                <a:lstStyle/>
                <a:p>
                  <a:endParaRPr lang="en-US" sz="2400">
                    <a:latin typeface="Arial Narrow" pitchFamily="34" charset="0"/>
                  </a:endParaRPr>
                </a:p>
              </p:txBody>
            </p:sp>
            <p:sp>
              <p:nvSpPr>
                <p:cNvPr id="525341" name="Line 29"/>
                <p:cNvSpPr>
                  <a:spLocks noChangeShapeType="1"/>
                </p:cNvSpPr>
                <p:nvPr/>
              </p:nvSpPr>
              <p:spPr bwMode="auto">
                <a:xfrm flipV="1">
                  <a:off x="3744" y="3744"/>
                  <a:ext cx="0" cy="192"/>
                </a:xfrm>
                <a:prstGeom prst="line">
                  <a:avLst/>
                </a:prstGeom>
                <a:noFill/>
                <a:ln w="9525">
                  <a:noFill/>
                  <a:round/>
                  <a:headEnd/>
                  <a:tailEnd type="triangle" w="med" len="med"/>
                </a:ln>
                <a:effectLst/>
              </p:spPr>
              <p:txBody>
                <a:bodyPr/>
                <a:lstStyle/>
                <a:p>
                  <a:endParaRPr lang="en-US" sz="2400">
                    <a:latin typeface="Arial Narrow" pitchFamily="34" charset="0"/>
                  </a:endParaRPr>
                </a:p>
              </p:txBody>
            </p:sp>
            <p:sp>
              <p:nvSpPr>
                <p:cNvPr id="525342" name="Line 30"/>
                <p:cNvSpPr>
                  <a:spLocks noChangeShapeType="1"/>
                </p:cNvSpPr>
                <p:nvPr/>
              </p:nvSpPr>
              <p:spPr bwMode="auto">
                <a:xfrm flipV="1">
                  <a:off x="4944" y="3744"/>
                  <a:ext cx="0" cy="192"/>
                </a:xfrm>
                <a:prstGeom prst="line">
                  <a:avLst/>
                </a:prstGeom>
                <a:noFill/>
                <a:ln w="9525">
                  <a:noFill/>
                  <a:round/>
                  <a:headEnd/>
                  <a:tailEnd type="triangle" w="med" len="med"/>
                </a:ln>
                <a:effectLst/>
              </p:spPr>
              <p:txBody>
                <a:bodyPr/>
                <a:lstStyle/>
                <a:p>
                  <a:endParaRPr lang="en-US" sz="2400">
                    <a:latin typeface="Arial Narrow" pitchFamily="34" charset="0"/>
                  </a:endParaRPr>
                </a:p>
              </p:txBody>
            </p:sp>
            <p:sp>
              <p:nvSpPr>
                <p:cNvPr id="525343" name="Line 31"/>
                <p:cNvSpPr>
                  <a:spLocks noChangeShapeType="1"/>
                </p:cNvSpPr>
                <p:nvPr/>
              </p:nvSpPr>
              <p:spPr bwMode="auto">
                <a:xfrm flipV="1">
                  <a:off x="2976" y="2928"/>
                  <a:ext cx="0" cy="1008"/>
                </a:xfrm>
                <a:prstGeom prst="line">
                  <a:avLst/>
                </a:prstGeom>
                <a:noFill/>
                <a:ln w="9525">
                  <a:noFill/>
                  <a:round/>
                  <a:headEnd/>
                  <a:tailEnd type="triangle" w="med" len="med"/>
                </a:ln>
                <a:effectLst/>
              </p:spPr>
              <p:txBody>
                <a:bodyPr/>
                <a:lstStyle/>
                <a:p>
                  <a:endParaRPr lang="en-US" sz="2400">
                    <a:latin typeface="Arial Narrow" pitchFamily="34" charset="0"/>
                  </a:endParaRPr>
                </a:p>
              </p:txBody>
            </p:sp>
            <p:sp>
              <p:nvSpPr>
                <p:cNvPr id="525344" name="Line 32"/>
                <p:cNvSpPr>
                  <a:spLocks noChangeShapeType="1"/>
                </p:cNvSpPr>
                <p:nvPr/>
              </p:nvSpPr>
              <p:spPr bwMode="auto">
                <a:xfrm>
                  <a:off x="1344" y="2496"/>
                  <a:ext cx="864" cy="0"/>
                </a:xfrm>
                <a:prstGeom prst="line">
                  <a:avLst/>
                </a:prstGeom>
                <a:noFill/>
                <a:ln w="9525">
                  <a:noFill/>
                  <a:round/>
                  <a:headEnd type="triangle" w="med" len="med"/>
                  <a:tailEnd type="triangle" w="med" len="med"/>
                </a:ln>
                <a:effectLst/>
              </p:spPr>
              <p:txBody>
                <a:bodyPr/>
                <a:lstStyle/>
                <a:p>
                  <a:endParaRPr lang="en-US" sz="2400">
                    <a:latin typeface="Arial Narrow" pitchFamily="34" charset="0"/>
                  </a:endParaRPr>
                </a:p>
              </p:txBody>
            </p:sp>
            <p:sp>
              <p:nvSpPr>
                <p:cNvPr id="525345" name="Line 33"/>
                <p:cNvSpPr>
                  <a:spLocks noChangeShapeType="1"/>
                </p:cNvSpPr>
                <p:nvPr/>
              </p:nvSpPr>
              <p:spPr bwMode="auto">
                <a:xfrm>
                  <a:off x="3552" y="2496"/>
                  <a:ext cx="864" cy="0"/>
                </a:xfrm>
                <a:prstGeom prst="line">
                  <a:avLst/>
                </a:prstGeom>
                <a:noFill/>
                <a:ln w="9525">
                  <a:noFill/>
                  <a:round/>
                  <a:headEnd type="triangle" w="med" len="med"/>
                  <a:tailEnd type="triangle" w="med" len="med"/>
                </a:ln>
                <a:effectLst/>
              </p:spPr>
              <p:txBody>
                <a:bodyPr/>
                <a:lstStyle/>
                <a:p>
                  <a:endParaRPr lang="en-US" sz="2400">
                    <a:latin typeface="Arial Narrow" pitchFamily="34" charset="0"/>
                  </a:endParaRPr>
                </a:p>
              </p:txBody>
            </p:sp>
          </p:grpSp>
        </p:grpSp>
        <p:sp>
          <p:nvSpPr>
            <p:cNvPr id="525346" name="Rectangle 34"/>
            <p:cNvSpPr>
              <a:spLocks noChangeArrowheads="1"/>
            </p:cNvSpPr>
            <p:nvPr/>
          </p:nvSpPr>
          <p:spPr bwMode="auto">
            <a:xfrm>
              <a:off x="432" y="1632"/>
              <a:ext cx="1728" cy="1200"/>
            </a:xfrm>
            <a:prstGeom prst="rect">
              <a:avLst/>
            </a:prstGeom>
            <a:noFill/>
            <a:ln w="9525">
              <a:noFill/>
              <a:miter lim="800000"/>
              <a:headEnd/>
              <a:tailEnd/>
            </a:ln>
            <a:effectLst/>
          </p:spPr>
          <p:txBody>
            <a:bodyPr wrap="none" anchor="ctr"/>
            <a:lstStyle/>
            <a:p>
              <a:endParaRPr lang="en-US" sz="2400">
                <a:latin typeface="Arial Narrow" pitchFamily="34" charset="0"/>
              </a:endParaRPr>
            </a:p>
          </p:txBody>
        </p:sp>
      </p:grpSp>
      <p:grpSp>
        <p:nvGrpSpPr>
          <p:cNvPr id="5" name="Group 35"/>
          <p:cNvGrpSpPr>
            <a:grpSpLocks/>
          </p:cNvGrpSpPr>
          <p:nvPr/>
        </p:nvGrpSpPr>
        <p:grpSpPr bwMode="auto">
          <a:xfrm>
            <a:off x="4800600" y="3419475"/>
            <a:ext cx="1905000" cy="528638"/>
            <a:chOff x="3024" y="2154"/>
            <a:chExt cx="1200" cy="333"/>
          </a:xfrm>
        </p:grpSpPr>
        <p:sp>
          <p:nvSpPr>
            <p:cNvPr id="525348" name="Text Box 36"/>
            <p:cNvSpPr txBox="1">
              <a:spLocks noChangeArrowheads="1"/>
            </p:cNvSpPr>
            <p:nvPr/>
          </p:nvSpPr>
          <p:spPr bwMode="auto">
            <a:xfrm>
              <a:off x="3360" y="2154"/>
              <a:ext cx="864" cy="333"/>
            </a:xfrm>
            <a:prstGeom prst="rect">
              <a:avLst/>
            </a:prstGeom>
            <a:gradFill rotWithShape="0">
              <a:gsLst>
                <a:gs pos="0">
                  <a:srgbClr val="FFFF00"/>
                </a:gs>
                <a:gs pos="100000">
                  <a:srgbClr val="000066"/>
                </a:gs>
              </a:gsLst>
              <a:path path="shape">
                <a:fillToRect l="50000" t="50000" r="50000" b="50000"/>
              </a:path>
            </a:gradFill>
            <a:ln w="9525">
              <a:solidFill>
                <a:schemeClr val="tx1"/>
              </a:solidFill>
              <a:miter lim="800000"/>
              <a:headEnd/>
              <a:tailEnd/>
            </a:ln>
            <a:effectLst/>
          </p:spPr>
          <p:txBody>
            <a:bodyPr>
              <a:spAutoFit/>
            </a:bodyPr>
            <a:lstStyle/>
            <a:p>
              <a:r>
                <a:rPr lang="en-US" sz="2400">
                  <a:latin typeface="Arial Narrow" pitchFamily="34" charset="0"/>
                </a:rPr>
                <a:t> Internet  </a:t>
              </a:r>
            </a:p>
          </p:txBody>
        </p:sp>
        <p:cxnSp>
          <p:nvCxnSpPr>
            <p:cNvPr id="525349" name="AutoShape 37"/>
            <p:cNvCxnSpPr>
              <a:cxnSpLocks noChangeShapeType="1"/>
              <a:stCxn id="0" idx="3"/>
              <a:endCxn id="525348" idx="1"/>
            </p:cNvCxnSpPr>
            <p:nvPr/>
          </p:nvCxnSpPr>
          <p:spPr bwMode="auto">
            <a:xfrm>
              <a:off x="3024" y="2226"/>
              <a:ext cx="336" cy="75"/>
            </a:xfrm>
            <a:prstGeom prst="bentConnector3">
              <a:avLst>
                <a:gd name="adj1" fmla="val 50000"/>
              </a:avLst>
            </a:prstGeom>
            <a:noFill/>
            <a:ln w="38100">
              <a:solidFill>
                <a:schemeClr val="tx1"/>
              </a:solidFill>
              <a:miter lim="800000"/>
              <a:headEnd type="triangle" w="med" len="med"/>
              <a:tailEnd type="triangle" w="med" len="med"/>
            </a:ln>
            <a:effectLst/>
          </p:spPr>
        </p:cxnSp>
      </p:grpSp>
      <p:grpSp>
        <p:nvGrpSpPr>
          <p:cNvPr id="6" name="Group 38"/>
          <p:cNvGrpSpPr>
            <a:grpSpLocks/>
          </p:cNvGrpSpPr>
          <p:nvPr/>
        </p:nvGrpSpPr>
        <p:grpSpPr bwMode="auto">
          <a:xfrm>
            <a:off x="6019800" y="1524000"/>
            <a:ext cx="2022475" cy="1897063"/>
            <a:chOff x="3792" y="960"/>
            <a:chExt cx="1274" cy="1195"/>
          </a:xfrm>
        </p:grpSpPr>
        <p:grpSp>
          <p:nvGrpSpPr>
            <p:cNvPr id="7" name="Group 39"/>
            <p:cNvGrpSpPr>
              <a:grpSpLocks/>
            </p:cNvGrpSpPr>
            <p:nvPr/>
          </p:nvGrpSpPr>
          <p:grpSpPr bwMode="auto">
            <a:xfrm>
              <a:off x="4161" y="960"/>
              <a:ext cx="905" cy="788"/>
              <a:chOff x="3009" y="864"/>
              <a:chExt cx="1293" cy="1143"/>
            </a:xfrm>
          </p:grpSpPr>
          <p:pic>
            <p:nvPicPr>
              <p:cNvPr id="525352" name="Picture 40" descr="j0172576"/>
              <p:cNvPicPr>
                <a:picLocks noChangeAspect="1" noChangeArrowheads="1" noCrop="1"/>
              </p:cNvPicPr>
              <p:nvPr/>
            </p:nvPicPr>
            <p:blipFill>
              <a:blip r:embed="rId6" cstate="print"/>
              <a:srcRect/>
              <a:stretch>
                <a:fillRect/>
              </a:stretch>
            </p:blipFill>
            <p:spPr bwMode="auto">
              <a:xfrm>
                <a:off x="3216" y="864"/>
                <a:ext cx="922" cy="482"/>
              </a:xfrm>
              <a:prstGeom prst="rect">
                <a:avLst/>
              </a:prstGeom>
              <a:noFill/>
              <a:ln>
                <a:noFill/>
              </a:ln>
            </p:spPr>
          </p:pic>
          <p:sp>
            <p:nvSpPr>
              <p:cNvPr id="525353" name="Text Box 41"/>
              <p:cNvSpPr txBox="1">
                <a:spLocks noChangeArrowheads="1"/>
              </p:cNvSpPr>
              <p:nvPr/>
            </p:nvSpPr>
            <p:spPr bwMode="auto">
              <a:xfrm>
                <a:off x="3009" y="1248"/>
                <a:ext cx="1293" cy="759"/>
              </a:xfrm>
              <a:prstGeom prst="rect">
                <a:avLst/>
              </a:prstGeom>
              <a:noFill/>
              <a:ln w="9525">
                <a:noFill/>
                <a:miter lim="800000"/>
                <a:headEnd/>
                <a:tailEnd/>
              </a:ln>
              <a:effectLst/>
            </p:spPr>
            <p:txBody>
              <a:bodyPr wrap="none">
                <a:spAutoFit/>
              </a:bodyPr>
              <a:lstStyle/>
              <a:p>
                <a:pPr algn="ctr"/>
                <a:r>
                  <a:rPr lang="en-US" sz="2400" dirty="0">
                    <a:latin typeface="Arial Narrow" pitchFamily="34" charset="0"/>
                  </a:rPr>
                  <a:t>Employees</a:t>
                </a:r>
              </a:p>
              <a:p>
                <a:pPr algn="ctr"/>
                <a:r>
                  <a:rPr lang="en-US" sz="2400" dirty="0">
                    <a:latin typeface="Arial Narrow" pitchFamily="34" charset="0"/>
                  </a:rPr>
                  <a:t> on tour</a:t>
                </a:r>
              </a:p>
            </p:txBody>
          </p:sp>
        </p:grpSp>
        <p:cxnSp>
          <p:nvCxnSpPr>
            <p:cNvPr id="525354" name="AutoShape 42"/>
            <p:cNvCxnSpPr>
              <a:cxnSpLocks noChangeShapeType="1"/>
              <a:stCxn id="525348" idx="0"/>
              <a:endCxn id="525353" idx="1"/>
            </p:cNvCxnSpPr>
            <p:nvPr/>
          </p:nvCxnSpPr>
          <p:spPr bwMode="auto">
            <a:xfrm rot="5400000" flipH="1" flipV="1">
              <a:off x="3643" y="1636"/>
              <a:ext cx="668" cy="369"/>
            </a:xfrm>
            <a:prstGeom prst="bentConnector2">
              <a:avLst/>
            </a:prstGeom>
            <a:noFill/>
            <a:ln w="38100">
              <a:noFill/>
              <a:miter lim="800000"/>
              <a:headEnd type="triangle" w="med" len="med"/>
              <a:tailEnd type="triangle" w="med" len="med"/>
            </a:ln>
            <a:effectLst/>
          </p:spPr>
        </p:cxnSp>
      </p:grpSp>
      <p:grpSp>
        <p:nvGrpSpPr>
          <p:cNvPr id="8" name="Group 43"/>
          <p:cNvGrpSpPr>
            <a:grpSpLocks/>
          </p:cNvGrpSpPr>
          <p:nvPr/>
        </p:nvGrpSpPr>
        <p:grpSpPr bwMode="auto">
          <a:xfrm>
            <a:off x="6705600" y="3275014"/>
            <a:ext cx="1773238" cy="1195388"/>
            <a:chOff x="4224" y="2063"/>
            <a:chExt cx="1117" cy="753"/>
          </a:xfrm>
        </p:grpSpPr>
        <p:grpSp>
          <p:nvGrpSpPr>
            <p:cNvPr id="9" name="Group 44"/>
            <p:cNvGrpSpPr>
              <a:grpSpLocks/>
            </p:cNvGrpSpPr>
            <p:nvPr/>
          </p:nvGrpSpPr>
          <p:grpSpPr bwMode="auto">
            <a:xfrm>
              <a:off x="4559" y="2063"/>
              <a:ext cx="782" cy="753"/>
              <a:chOff x="3168" y="1968"/>
              <a:chExt cx="1119" cy="1093"/>
            </a:xfrm>
          </p:grpSpPr>
          <p:pic>
            <p:nvPicPr>
              <p:cNvPr id="525357" name="Picture 45" descr="j0173995"/>
              <p:cNvPicPr>
                <a:picLocks noChangeAspect="1" noChangeArrowheads="1" noCrop="1"/>
              </p:cNvPicPr>
              <p:nvPr/>
            </p:nvPicPr>
            <p:blipFill>
              <a:blip r:embed="rId7" cstate="print"/>
              <a:srcRect/>
              <a:stretch>
                <a:fillRect/>
              </a:stretch>
            </p:blipFill>
            <p:spPr bwMode="auto">
              <a:xfrm>
                <a:off x="3168" y="1968"/>
                <a:ext cx="1008" cy="720"/>
              </a:xfrm>
              <a:prstGeom prst="rect">
                <a:avLst/>
              </a:prstGeom>
              <a:noFill/>
              <a:ln>
                <a:noFill/>
              </a:ln>
            </p:spPr>
          </p:pic>
          <p:sp>
            <p:nvSpPr>
              <p:cNvPr id="525358" name="Text Box 46"/>
              <p:cNvSpPr txBox="1">
                <a:spLocks noChangeArrowheads="1"/>
              </p:cNvSpPr>
              <p:nvPr/>
            </p:nvSpPr>
            <p:spPr bwMode="auto">
              <a:xfrm>
                <a:off x="3360" y="2639"/>
                <a:ext cx="927" cy="422"/>
              </a:xfrm>
              <a:prstGeom prst="rect">
                <a:avLst/>
              </a:prstGeom>
              <a:noFill/>
              <a:ln w="9525">
                <a:noFill/>
                <a:miter lim="800000"/>
                <a:headEnd/>
                <a:tailEnd/>
              </a:ln>
              <a:effectLst/>
            </p:spPr>
            <p:txBody>
              <a:bodyPr wrap="none">
                <a:spAutoFit/>
              </a:bodyPr>
              <a:lstStyle/>
              <a:p>
                <a:r>
                  <a:rPr lang="en-US" sz="2400" dirty="0">
                    <a:latin typeface="Arial Narrow" pitchFamily="34" charset="0"/>
                  </a:rPr>
                  <a:t>Clients </a:t>
                </a:r>
              </a:p>
            </p:txBody>
          </p:sp>
        </p:grpSp>
        <p:cxnSp>
          <p:nvCxnSpPr>
            <p:cNvPr id="525359" name="AutoShape 47"/>
            <p:cNvCxnSpPr>
              <a:cxnSpLocks noChangeShapeType="1"/>
              <a:stCxn id="525348" idx="3"/>
              <a:endCxn id="0" idx="1"/>
            </p:cNvCxnSpPr>
            <p:nvPr/>
          </p:nvCxnSpPr>
          <p:spPr bwMode="auto">
            <a:xfrm>
              <a:off x="4224" y="2301"/>
              <a:ext cx="336" cy="11"/>
            </a:xfrm>
            <a:prstGeom prst="bentConnector3">
              <a:avLst>
                <a:gd name="adj1" fmla="val 50000"/>
              </a:avLst>
            </a:prstGeom>
            <a:noFill/>
            <a:ln w="38100">
              <a:noFill/>
              <a:miter lim="800000"/>
              <a:headEnd type="triangle" w="med" len="med"/>
              <a:tailEnd type="triangle" w="med" len="med"/>
            </a:ln>
            <a:effectLst/>
          </p:spPr>
        </p:cxnSp>
      </p:grpSp>
      <p:grpSp>
        <p:nvGrpSpPr>
          <p:cNvPr id="10" name="Group 48"/>
          <p:cNvGrpSpPr>
            <a:grpSpLocks/>
          </p:cNvGrpSpPr>
          <p:nvPr/>
        </p:nvGrpSpPr>
        <p:grpSpPr bwMode="auto">
          <a:xfrm>
            <a:off x="5380038" y="3886200"/>
            <a:ext cx="2225675" cy="2581275"/>
            <a:chOff x="3389" y="2448"/>
            <a:chExt cx="1402" cy="1626"/>
          </a:xfrm>
        </p:grpSpPr>
        <p:grpSp>
          <p:nvGrpSpPr>
            <p:cNvPr id="11" name="Group 49"/>
            <p:cNvGrpSpPr>
              <a:grpSpLocks/>
            </p:cNvGrpSpPr>
            <p:nvPr/>
          </p:nvGrpSpPr>
          <p:grpSpPr bwMode="auto">
            <a:xfrm>
              <a:off x="3389" y="2832"/>
              <a:ext cx="1402" cy="1242"/>
              <a:chOff x="2544" y="2592"/>
              <a:chExt cx="2005" cy="1800"/>
            </a:xfrm>
          </p:grpSpPr>
          <p:grpSp>
            <p:nvGrpSpPr>
              <p:cNvPr id="12" name="Group 50"/>
              <p:cNvGrpSpPr>
                <a:grpSpLocks/>
              </p:cNvGrpSpPr>
              <p:nvPr/>
            </p:nvGrpSpPr>
            <p:grpSpPr bwMode="auto">
              <a:xfrm>
                <a:off x="2688" y="2592"/>
                <a:ext cx="1584" cy="960"/>
                <a:chOff x="528" y="912"/>
                <a:chExt cx="4848" cy="3024"/>
              </a:xfrm>
            </p:grpSpPr>
            <p:pic>
              <p:nvPicPr>
                <p:cNvPr id="525363" name="Picture 51" descr="j0178196"/>
                <p:cNvPicPr>
                  <a:picLocks noChangeAspect="1" noChangeArrowheads="1" noCrop="1"/>
                </p:cNvPicPr>
                <p:nvPr/>
              </p:nvPicPr>
              <p:blipFill>
                <a:blip r:embed="rId8" cstate="print"/>
                <a:srcRect/>
                <a:stretch>
                  <a:fillRect/>
                </a:stretch>
              </p:blipFill>
              <p:spPr bwMode="auto">
                <a:xfrm>
                  <a:off x="576" y="912"/>
                  <a:ext cx="922" cy="742"/>
                </a:xfrm>
                <a:prstGeom prst="rect">
                  <a:avLst/>
                </a:prstGeom>
                <a:noFill/>
                <a:ln>
                  <a:solidFill>
                    <a:schemeClr val="tx1"/>
                  </a:solidFill>
                </a:ln>
              </p:spPr>
            </p:pic>
            <p:pic>
              <p:nvPicPr>
                <p:cNvPr id="525364" name="Picture 52" descr="j0178197"/>
                <p:cNvPicPr>
                  <a:picLocks noChangeAspect="1" noChangeArrowheads="1" noCrop="1"/>
                </p:cNvPicPr>
                <p:nvPr/>
              </p:nvPicPr>
              <p:blipFill>
                <a:blip r:embed="rId9" cstate="print"/>
                <a:srcRect/>
                <a:stretch>
                  <a:fillRect/>
                </a:stretch>
              </p:blipFill>
              <p:spPr bwMode="auto">
                <a:xfrm>
                  <a:off x="2016" y="912"/>
                  <a:ext cx="816" cy="669"/>
                </a:xfrm>
                <a:prstGeom prst="rect">
                  <a:avLst/>
                </a:prstGeom>
                <a:noFill/>
                <a:ln>
                  <a:solidFill>
                    <a:schemeClr val="tx1"/>
                  </a:solidFill>
                </a:ln>
              </p:spPr>
            </p:pic>
            <p:pic>
              <p:nvPicPr>
                <p:cNvPr id="525365" name="Picture 53" descr="j0178197"/>
                <p:cNvPicPr>
                  <a:picLocks noChangeAspect="1" noChangeArrowheads="1" noCrop="1"/>
                </p:cNvPicPr>
                <p:nvPr/>
              </p:nvPicPr>
              <p:blipFill>
                <a:blip r:embed="rId9" cstate="print"/>
                <a:srcRect/>
                <a:stretch>
                  <a:fillRect/>
                </a:stretch>
              </p:blipFill>
              <p:spPr bwMode="auto">
                <a:xfrm>
                  <a:off x="4464" y="960"/>
                  <a:ext cx="816" cy="669"/>
                </a:xfrm>
                <a:prstGeom prst="rect">
                  <a:avLst/>
                </a:prstGeom>
                <a:noFill/>
                <a:ln>
                  <a:solidFill>
                    <a:schemeClr val="tx1"/>
                  </a:solidFill>
                </a:ln>
              </p:spPr>
            </p:pic>
            <p:pic>
              <p:nvPicPr>
                <p:cNvPr id="525366" name="Picture 54" descr="j0178197"/>
                <p:cNvPicPr>
                  <a:picLocks noChangeAspect="1" noChangeArrowheads="1" noCrop="1"/>
                </p:cNvPicPr>
                <p:nvPr/>
              </p:nvPicPr>
              <p:blipFill>
                <a:blip r:embed="rId9" cstate="print"/>
                <a:srcRect/>
                <a:stretch>
                  <a:fillRect/>
                </a:stretch>
              </p:blipFill>
              <p:spPr bwMode="auto">
                <a:xfrm>
                  <a:off x="4464" y="3120"/>
                  <a:ext cx="816" cy="669"/>
                </a:xfrm>
                <a:prstGeom prst="rect">
                  <a:avLst/>
                </a:prstGeom>
                <a:noFill/>
                <a:ln>
                  <a:solidFill>
                    <a:schemeClr val="tx1"/>
                  </a:solidFill>
                </a:ln>
              </p:spPr>
            </p:pic>
            <p:pic>
              <p:nvPicPr>
                <p:cNvPr id="525367" name="Picture 55" descr="j0178197"/>
                <p:cNvPicPr>
                  <a:picLocks noChangeAspect="1" noChangeArrowheads="1" noCrop="1"/>
                </p:cNvPicPr>
                <p:nvPr/>
              </p:nvPicPr>
              <p:blipFill>
                <a:blip r:embed="rId9" cstate="print"/>
                <a:srcRect/>
                <a:stretch>
                  <a:fillRect/>
                </a:stretch>
              </p:blipFill>
              <p:spPr bwMode="auto">
                <a:xfrm>
                  <a:off x="2016" y="3120"/>
                  <a:ext cx="816" cy="669"/>
                </a:xfrm>
                <a:prstGeom prst="rect">
                  <a:avLst/>
                </a:prstGeom>
                <a:noFill/>
                <a:ln>
                  <a:solidFill>
                    <a:schemeClr val="tx1"/>
                  </a:solidFill>
                </a:ln>
              </p:spPr>
            </p:pic>
            <p:pic>
              <p:nvPicPr>
                <p:cNvPr id="525368" name="Picture 56" descr="j0178197"/>
                <p:cNvPicPr>
                  <a:picLocks noChangeAspect="1" noChangeArrowheads="1" noCrop="1"/>
                </p:cNvPicPr>
                <p:nvPr/>
              </p:nvPicPr>
              <p:blipFill>
                <a:blip r:embed="rId9" cstate="print"/>
                <a:srcRect/>
                <a:stretch>
                  <a:fillRect/>
                </a:stretch>
              </p:blipFill>
              <p:spPr bwMode="auto">
                <a:xfrm>
                  <a:off x="528" y="2016"/>
                  <a:ext cx="816" cy="669"/>
                </a:xfrm>
                <a:prstGeom prst="rect">
                  <a:avLst/>
                </a:prstGeom>
                <a:noFill/>
                <a:ln>
                  <a:solidFill>
                    <a:schemeClr val="tx1"/>
                  </a:solidFill>
                </a:ln>
              </p:spPr>
            </p:pic>
            <p:pic>
              <p:nvPicPr>
                <p:cNvPr id="525369" name="Picture 57" descr="j0178196"/>
                <p:cNvPicPr>
                  <a:picLocks noChangeAspect="1" noChangeArrowheads="1" noCrop="1"/>
                </p:cNvPicPr>
                <p:nvPr/>
              </p:nvPicPr>
              <p:blipFill>
                <a:blip r:embed="rId8" cstate="print"/>
                <a:srcRect/>
                <a:stretch>
                  <a:fillRect/>
                </a:stretch>
              </p:blipFill>
              <p:spPr bwMode="auto">
                <a:xfrm>
                  <a:off x="528" y="3072"/>
                  <a:ext cx="922" cy="742"/>
                </a:xfrm>
                <a:prstGeom prst="rect">
                  <a:avLst/>
                </a:prstGeom>
                <a:noFill/>
                <a:ln>
                  <a:solidFill>
                    <a:schemeClr val="tx1"/>
                  </a:solidFill>
                </a:ln>
              </p:spPr>
            </p:pic>
            <p:pic>
              <p:nvPicPr>
                <p:cNvPr id="525370" name="Picture 58" descr="j0178196"/>
                <p:cNvPicPr>
                  <a:picLocks noChangeAspect="1" noChangeArrowheads="1" noCrop="1"/>
                </p:cNvPicPr>
                <p:nvPr/>
              </p:nvPicPr>
              <p:blipFill>
                <a:blip r:embed="rId8" cstate="print"/>
                <a:srcRect/>
                <a:stretch>
                  <a:fillRect/>
                </a:stretch>
              </p:blipFill>
              <p:spPr bwMode="auto">
                <a:xfrm>
                  <a:off x="3216" y="3072"/>
                  <a:ext cx="922" cy="742"/>
                </a:xfrm>
                <a:prstGeom prst="rect">
                  <a:avLst/>
                </a:prstGeom>
                <a:noFill/>
                <a:ln>
                  <a:solidFill>
                    <a:schemeClr val="tx1"/>
                  </a:solidFill>
                </a:ln>
              </p:spPr>
            </p:pic>
            <p:pic>
              <p:nvPicPr>
                <p:cNvPr id="525371" name="Picture 59" descr="j0178196"/>
                <p:cNvPicPr>
                  <a:picLocks noChangeAspect="1" noChangeArrowheads="1" noCrop="1"/>
                </p:cNvPicPr>
                <p:nvPr/>
              </p:nvPicPr>
              <p:blipFill>
                <a:blip r:embed="rId8" cstate="print"/>
                <a:srcRect/>
                <a:stretch>
                  <a:fillRect/>
                </a:stretch>
              </p:blipFill>
              <p:spPr bwMode="auto">
                <a:xfrm>
                  <a:off x="4454" y="2016"/>
                  <a:ext cx="922" cy="742"/>
                </a:xfrm>
                <a:prstGeom prst="rect">
                  <a:avLst/>
                </a:prstGeom>
                <a:noFill/>
                <a:ln>
                  <a:solidFill>
                    <a:schemeClr val="tx1"/>
                  </a:solidFill>
                </a:ln>
              </p:spPr>
            </p:pic>
            <p:pic>
              <p:nvPicPr>
                <p:cNvPr id="525372" name="Picture 60" descr="j0178196"/>
                <p:cNvPicPr>
                  <a:picLocks noChangeAspect="1" noChangeArrowheads="1" noCrop="1"/>
                </p:cNvPicPr>
                <p:nvPr/>
              </p:nvPicPr>
              <p:blipFill>
                <a:blip r:embed="rId8" cstate="print"/>
                <a:srcRect/>
                <a:stretch>
                  <a:fillRect/>
                </a:stretch>
              </p:blipFill>
              <p:spPr bwMode="auto">
                <a:xfrm>
                  <a:off x="3216" y="912"/>
                  <a:ext cx="922" cy="742"/>
                </a:xfrm>
                <a:prstGeom prst="rect">
                  <a:avLst/>
                </a:prstGeom>
                <a:noFill/>
                <a:ln>
                  <a:solidFill>
                    <a:schemeClr val="tx1"/>
                  </a:solidFill>
                </a:ln>
              </p:spPr>
            </p:pic>
            <p:pic>
              <p:nvPicPr>
                <p:cNvPr id="525373" name="Picture 61" descr="j0174029"/>
                <p:cNvPicPr>
                  <a:picLocks noChangeAspect="1" noChangeArrowheads="1" noCrop="1"/>
                </p:cNvPicPr>
                <p:nvPr/>
              </p:nvPicPr>
              <p:blipFill>
                <a:blip r:embed="rId10" cstate="print"/>
                <a:srcRect/>
                <a:stretch>
                  <a:fillRect/>
                </a:stretch>
              </p:blipFill>
              <p:spPr bwMode="auto">
                <a:xfrm>
                  <a:off x="2208" y="1920"/>
                  <a:ext cx="1344" cy="1014"/>
                </a:xfrm>
                <a:prstGeom prst="rect">
                  <a:avLst/>
                </a:prstGeom>
                <a:noFill/>
                <a:ln>
                  <a:solidFill>
                    <a:schemeClr val="tx1"/>
                  </a:solidFill>
                </a:ln>
              </p:spPr>
            </p:pic>
            <p:grpSp>
              <p:nvGrpSpPr>
                <p:cNvPr id="13" name="Group 62"/>
                <p:cNvGrpSpPr>
                  <a:grpSpLocks/>
                </p:cNvGrpSpPr>
                <p:nvPr/>
              </p:nvGrpSpPr>
              <p:grpSpPr bwMode="auto">
                <a:xfrm>
                  <a:off x="912" y="1584"/>
                  <a:ext cx="4032" cy="2352"/>
                  <a:chOff x="912" y="1584"/>
                  <a:chExt cx="4032" cy="2352"/>
                </a:xfrm>
              </p:grpSpPr>
              <p:sp>
                <p:nvSpPr>
                  <p:cNvPr id="525375" name="Line 63"/>
                  <p:cNvSpPr>
                    <a:spLocks noChangeShapeType="1"/>
                  </p:cNvSpPr>
                  <p:nvPr/>
                </p:nvSpPr>
                <p:spPr bwMode="auto">
                  <a:xfrm>
                    <a:off x="912" y="1776"/>
                    <a:ext cx="3936" cy="0"/>
                  </a:xfrm>
                  <a:prstGeom prst="line">
                    <a:avLst/>
                  </a:prstGeom>
                  <a:noFill/>
                  <a:ln w="9525">
                    <a:solidFill>
                      <a:schemeClr val="tx1"/>
                    </a:solidFill>
                    <a:round/>
                    <a:headEnd/>
                    <a:tailEnd/>
                  </a:ln>
                  <a:effectLst/>
                </p:spPr>
                <p:txBody>
                  <a:bodyPr/>
                  <a:lstStyle/>
                  <a:p>
                    <a:endParaRPr lang="en-US">
                      <a:latin typeface="Arial Narrow" pitchFamily="34" charset="0"/>
                    </a:endParaRPr>
                  </a:p>
                </p:txBody>
              </p:sp>
              <p:sp>
                <p:nvSpPr>
                  <p:cNvPr id="525376" name="Line 64"/>
                  <p:cNvSpPr>
                    <a:spLocks noChangeShapeType="1"/>
                  </p:cNvSpPr>
                  <p:nvPr/>
                </p:nvSpPr>
                <p:spPr bwMode="auto">
                  <a:xfrm flipV="1">
                    <a:off x="912" y="1632"/>
                    <a:ext cx="0" cy="144"/>
                  </a:xfrm>
                  <a:prstGeom prst="line">
                    <a:avLst/>
                  </a:prstGeom>
                  <a:noFill/>
                  <a:ln w="9525">
                    <a:solidFill>
                      <a:schemeClr val="tx1"/>
                    </a:solidFill>
                    <a:round/>
                    <a:headEnd/>
                    <a:tailEnd type="triangle" w="med" len="med"/>
                  </a:ln>
                  <a:effectLst/>
                </p:spPr>
                <p:txBody>
                  <a:bodyPr/>
                  <a:lstStyle/>
                  <a:p>
                    <a:endParaRPr lang="en-US">
                      <a:latin typeface="Arial Narrow" pitchFamily="34" charset="0"/>
                    </a:endParaRPr>
                  </a:p>
                </p:txBody>
              </p:sp>
              <p:sp>
                <p:nvSpPr>
                  <p:cNvPr id="525377" name="Line 65"/>
                  <p:cNvSpPr>
                    <a:spLocks noChangeShapeType="1"/>
                  </p:cNvSpPr>
                  <p:nvPr/>
                </p:nvSpPr>
                <p:spPr bwMode="auto">
                  <a:xfrm flipV="1">
                    <a:off x="2352" y="1584"/>
                    <a:ext cx="0" cy="192"/>
                  </a:xfrm>
                  <a:prstGeom prst="line">
                    <a:avLst/>
                  </a:prstGeom>
                  <a:noFill/>
                  <a:ln w="9525">
                    <a:solidFill>
                      <a:schemeClr val="tx1"/>
                    </a:solidFill>
                    <a:round/>
                    <a:headEnd/>
                    <a:tailEnd type="triangle" w="med" len="med"/>
                  </a:ln>
                  <a:effectLst/>
                </p:spPr>
                <p:txBody>
                  <a:bodyPr/>
                  <a:lstStyle/>
                  <a:p>
                    <a:endParaRPr lang="en-US">
                      <a:latin typeface="Arial Narrow" pitchFamily="34" charset="0"/>
                    </a:endParaRPr>
                  </a:p>
                </p:txBody>
              </p:sp>
              <p:sp>
                <p:nvSpPr>
                  <p:cNvPr id="525378" name="Line 66"/>
                  <p:cNvSpPr>
                    <a:spLocks noChangeShapeType="1"/>
                  </p:cNvSpPr>
                  <p:nvPr/>
                </p:nvSpPr>
                <p:spPr bwMode="auto">
                  <a:xfrm flipV="1">
                    <a:off x="3648" y="1584"/>
                    <a:ext cx="0" cy="192"/>
                  </a:xfrm>
                  <a:prstGeom prst="line">
                    <a:avLst/>
                  </a:prstGeom>
                  <a:noFill/>
                  <a:ln w="9525">
                    <a:solidFill>
                      <a:schemeClr val="tx1"/>
                    </a:solidFill>
                    <a:round/>
                    <a:headEnd/>
                    <a:tailEnd type="triangle" w="med" len="med"/>
                  </a:ln>
                  <a:effectLst/>
                </p:spPr>
                <p:txBody>
                  <a:bodyPr/>
                  <a:lstStyle/>
                  <a:p>
                    <a:endParaRPr lang="en-US">
                      <a:latin typeface="Arial Narrow" pitchFamily="34" charset="0"/>
                    </a:endParaRPr>
                  </a:p>
                </p:txBody>
              </p:sp>
              <p:sp>
                <p:nvSpPr>
                  <p:cNvPr id="525379" name="Line 67"/>
                  <p:cNvSpPr>
                    <a:spLocks noChangeShapeType="1"/>
                  </p:cNvSpPr>
                  <p:nvPr/>
                </p:nvSpPr>
                <p:spPr bwMode="auto">
                  <a:xfrm flipV="1">
                    <a:off x="4848" y="1584"/>
                    <a:ext cx="0" cy="192"/>
                  </a:xfrm>
                  <a:prstGeom prst="line">
                    <a:avLst/>
                  </a:prstGeom>
                  <a:noFill/>
                  <a:ln w="9525">
                    <a:solidFill>
                      <a:schemeClr val="tx1"/>
                    </a:solidFill>
                    <a:round/>
                    <a:headEnd/>
                    <a:tailEnd type="triangle" w="med" len="med"/>
                  </a:ln>
                  <a:effectLst/>
                </p:spPr>
                <p:txBody>
                  <a:bodyPr/>
                  <a:lstStyle/>
                  <a:p>
                    <a:endParaRPr lang="en-US">
                      <a:latin typeface="Arial Narrow" pitchFamily="34" charset="0"/>
                    </a:endParaRPr>
                  </a:p>
                </p:txBody>
              </p:sp>
              <p:sp>
                <p:nvSpPr>
                  <p:cNvPr id="525380" name="Line 68"/>
                  <p:cNvSpPr>
                    <a:spLocks noChangeShapeType="1"/>
                  </p:cNvSpPr>
                  <p:nvPr/>
                </p:nvSpPr>
                <p:spPr bwMode="auto">
                  <a:xfrm>
                    <a:off x="2880" y="1776"/>
                    <a:ext cx="0" cy="144"/>
                  </a:xfrm>
                  <a:prstGeom prst="line">
                    <a:avLst/>
                  </a:prstGeom>
                  <a:noFill/>
                  <a:ln w="9525">
                    <a:solidFill>
                      <a:schemeClr val="tx1"/>
                    </a:solidFill>
                    <a:round/>
                    <a:headEnd/>
                    <a:tailEnd type="triangle" w="med" len="med"/>
                  </a:ln>
                  <a:effectLst/>
                </p:spPr>
                <p:txBody>
                  <a:bodyPr/>
                  <a:lstStyle/>
                  <a:p>
                    <a:endParaRPr lang="en-US">
                      <a:latin typeface="Arial Narrow" pitchFamily="34" charset="0"/>
                    </a:endParaRPr>
                  </a:p>
                </p:txBody>
              </p:sp>
              <p:sp>
                <p:nvSpPr>
                  <p:cNvPr id="525381" name="Line 69"/>
                  <p:cNvSpPr>
                    <a:spLocks noChangeShapeType="1"/>
                  </p:cNvSpPr>
                  <p:nvPr/>
                </p:nvSpPr>
                <p:spPr bwMode="auto">
                  <a:xfrm>
                    <a:off x="1008" y="3936"/>
                    <a:ext cx="3936" cy="0"/>
                  </a:xfrm>
                  <a:prstGeom prst="line">
                    <a:avLst/>
                  </a:prstGeom>
                  <a:noFill/>
                  <a:ln w="9525">
                    <a:solidFill>
                      <a:schemeClr val="tx1"/>
                    </a:solidFill>
                    <a:round/>
                    <a:headEnd/>
                    <a:tailEnd/>
                  </a:ln>
                  <a:effectLst/>
                </p:spPr>
                <p:txBody>
                  <a:bodyPr/>
                  <a:lstStyle/>
                  <a:p>
                    <a:endParaRPr lang="en-US">
                      <a:latin typeface="Arial Narrow" pitchFamily="34" charset="0"/>
                    </a:endParaRPr>
                  </a:p>
                </p:txBody>
              </p:sp>
              <p:sp>
                <p:nvSpPr>
                  <p:cNvPr id="525382" name="Line 70"/>
                  <p:cNvSpPr>
                    <a:spLocks noChangeShapeType="1"/>
                  </p:cNvSpPr>
                  <p:nvPr/>
                </p:nvSpPr>
                <p:spPr bwMode="auto">
                  <a:xfrm flipV="1">
                    <a:off x="1008" y="3792"/>
                    <a:ext cx="0" cy="144"/>
                  </a:xfrm>
                  <a:prstGeom prst="line">
                    <a:avLst/>
                  </a:prstGeom>
                  <a:noFill/>
                  <a:ln w="9525">
                    <a:solidFill>
                      <a:schemeClr val="tx1"/>
                    </a:solidFill>
                    <a:round/>
                    <a:headEnd/>
                    <a:tailEnd type="triangle" w="med" len="med"/>
                  </a:ln>
                  <a:effectLst/>
                </p:spPr>
                <p:txBody>
                  <a:bodyPr/>
                  <a:lstStyle/>
                  <a:p>
                    <a:endParaRPr lang="en-US">
                      <a:latin typeface="Arial Narrow" pitchFamily="34" charset="0"/>
                    </a:endParaRPr>
                  </a:p>
                </p:txBody>
              </p:sp>
              <p:sp>
                <p:nvSpPr>
                  <p:cNvPr id="525383" name="Line 71"/>
                  <p:cNvSpPr>
                    <a:spLocks noChangeShapeType="1"/>
                  </p:cNvSpPr>
                  <p:nvPr/>
                </p:nvSpPr>
                <p:spPr bwMode="auto">
                  <a:xfrm flipV="1">
                    <a:off x="2448" y="3744"/>
                    <a:ext cx="0" cy="192"/>
                  </a:xfrm>
                  <a:prstGeom prst="line">
                    <a:avLst/>
                  </a:prstGeom>
                  <a:noFill/>
                  <a:ln w="9525">
                    <a:solidFill>
                      <a:schemeClr val="tx1"/>
                    </a:solidFill>
                    <a:round/>
                    <a:headEnd/>
                    <a:tailEnd type="triangle" w="med" len="med"/>
                  </a:ln>
                  <a:effectLst/>
                </p:spPr>
                <p:txBody>
                  <a:bodyPr/>
                  <a:lstStyle/>
                  <a:p>
                    <a:endParaRPr lang="en-US">
                      <a:latin typeface="Arial Narrow" pitchFamily="34" charset="0"/>
                    </a:endParaRPr>
                  </a:p>
                </p:txBody>
              </p:sp>
              <p:sp>
                <p:nvSpPr>
                  <p:cNvPr id="525384" name="Line 72"/>
                  <p:cNvSpPr>
                    <a:spLocks noChangeShapeType="1"/>
                  </p:cNvSpPr>
                  <p:nvPr/>
                </p:nvSpPr>
                <p:spPr bwMode="auto">
                  <a:xfrm flipV="1">
                    <a:off x="3744" y="3744"/>
                    <a:ext cx="0" cy="192"/>
                  </a:xfrm>
                  <a:prstGeom prst="line">
                    <a:avLst/>
                  </a:prstGeom>
                  <a:noFill/>
                  <a:ln w="9525">
                    <a:solidFill>
                      <a:schemeClr val="tx1"/>
                    </a:solidFill>
                    <a:round/>
                    <a:headEnd/>
                    <a:tailEnd type="triangle" w="med" len="med"/>
                  </a:ln>
                  <a:effectLst/>
                </p:spPr>
                <p:txBody>
                  <a:bodyPr/>
                  <a:lstStyle/>
                  <a:p>
                    <a:endParaRPr lang="en-US">
                      <a:latin typeface="Arial Narrow" pitchFamily="34" charset="0"/>
                    </a:endParaRPr>
                  </a:p>
                </p:txBody>
              </p:sp>
              <p:sp>
                <p:nvSpPr>
                  <p:cNvPr id="525385" name="Line 73"/>
                  <p:cNvSpPr>
                    <a:spLocks noChangeShapeType="1"/>
                  </p:cNvSpPr>
                  <p:nvPr/>
                </p:nvSpPr>
                <p:spPr bwMode="auto">
                  <a:xfrm flipV="1">
                    <a:off x="4944" y="3744"/>
                    <a:ext cx="0" cy="192"/>
                  </a:xfrm>
                  <a:prstGeom prst="line">
                    <a:avLst/>
                  </a:prstGeom>
                  <a:noFill/>
                  <a:ln w="9525">
                    <a:solidFill>
                      <a:schemeClr val="tx1"/>
                    </a:solidFill>
                    <a:round/>
                    <a:headEnd/>
                    <a:tailEnd type="triangle" w="med" len="med"/>
                  </a:ln>
                  <a:effectLst/>
                </p:spPr>
                <p:txBody>
                  <a:bodyPr/>
                  <a:lstStyle/>
                  <a:p>
                    <a:endParaRPr lang="en-US">
                      <a:latin typeface="Arial Narrow" pitchFamily="34" charset="0"/>
                    </a:endParaRPr>
                  </a:p>
                </p:txBody>
              </p:sp>
              <p:sp>
                <p:nvSpPr>
                  <p:cNvPr id="525386" name="Line 74"/>
                  <p:cNvSpPr>
                    <a:spLocks noChangeShapeType="1"/>
                  </p:cNvSpPr>
                  <p:nvPr/>
                </p:nvSpPr>
                <p:spPr bwMode="auto">
                  <a:xfrm flipV="1">
                    <a:off x="2976" y="2928"/>
                    <a:ext cx="0" cy="1008"/>
                  </a:xfrm>
                  <a:prstGeom prst="line">
                    <a:avLst/>
                  </a:prstGeom>
                  <a:noFill/>
                  <a:ln w="9525">
                    <a:solidFill>
                      <a:schemeClr val="tx1"/>
                    </a:solidFill>
                    <a:round/>
                    <a:headEnd/>
                    <a:tailEnd type="triangle" w="med" len="med"/>
                  </a:ln>
                  <a:effectLst/>
                </p:spPr>
                <p:txBody>
                  <a:bodyPr/>
                  <a:lstStyle/>
                  <a:p>
                    <a:endParaRPr lang="en-US">
                      <a:latin typeface="Arial Narrow" pitchFamily="34" charset="0"/>
                    </a:endParaRPr>
                  </a:p>
                </p:txBody>
              </p:sp>
              <p:sp>
                <p:nvSpPr>
                  <p:cNvPr id="525387" name="Line 75"/>
                  <p:cNvSpPr>
                    <a:spLocks noChangeShapeType="1"/>
                  </p:cNvSpPr>
                  <p:nvPr/>
                </p:nvSpPr>
                <p:spPr bwMode="auto">
                  <a:xfrm>
                    <a:off x="1344" y="2496"/>
                    <a:ext cx="864" cy="0"/>
                  </a:xfrm>
                  <a:prstGeom prst="line">
                    <a:avLst/>
                  </a:prstGeom>
                  <a:noFill/>
                  <a:ln w="9525">
                    <a:solidFill>
                      <a:schemeClr val="tx1"/>
                    </a:solidFill>
                    <a:round/>
                    <a:headEnd type="triangle" w="med" len="med"/>
                    <a:tailEnd type="triangle" w="med" len="med"/>
                  </a:ln>
                  <a:effectLst/>
                </p:spPr>
                <p:txBody>
                  <a:bodyPr/>
                  <a:lstStyle/>
                  <a:p>
                    <a:endParaRPr lang="en-US">
                      <a:latin typeface="Arial Narrow" pitchFamily="34" charset="0"/>
                    </a:endParaRPr>
                  </a:p>
                </p:txBody>
              </p:sp>
              <p:sp>
                <p:nvSpPr>
                  <p:cNvPr id="525388" name="Line 76"/>
                  <p:cNvSpPr>
                    <a:spLocks noChangeShapeType="1"/>
                  </p:cNvSpPr>
                  <p:nvPr/>
                </p:nvSpPr>
                <p:spPr bwMode="auto">
                  <a:xfrm>
                    <a:off x="3552" y="2496"/>
                    <a:ext cx="864" cy="0"/>
                  </a:xfrm>
                  <a:prstGeom prst="line">
                    <a:avLst/>
                  </a:prstGeom>
                  <a:noFill/>
                  <a:ln w="9525">
                    <a:solidFill>
                      <a:schemeClr val="tx1"/>
                    </a:solidFill>
                    <a:round/>
                    <a:headEnd type="triangle" w="med" len="med"/>
                    <a:tailEnd type="triangle" w="med" len="med"/>
                  </a:ln>
                  <a:effectLst/>
                </p:spPr>
                <p:txBody>
                  <a:bodyPr/>
                  <a:lstStyle/>
                  <a:p>
                    <a:endParaRPr lang="en-US">
                      <a:latin typeface="Arial Narrow" pitchFamily="34" charset="0"/>
                    </a:endParaRPr>
                  </a:p>
                </p:txBody>
              </p:sp>
            </p:grpSp>
          </p:grpSp>
          <p:sp>
            <p:nvSpPr>
              <p:cNvPr id="525389" name="Text Box 77"/>
              <p:cNvSpPr txBox="1">
                <a:spLocks noChangeArrowheads="1"/>
              </p:cNvSpPr>
              <p:nvPr/>
            </p:nvSpPr>
            <p:spPr bwMode="auto">
              <a:xfrm>
                <a:off x="2544" y="3528"/>
                <a:ext cx="2005" cy="864"/>
              </a:xfrm>
              <a:prstGeom prst="rect">
                <a:avLst/>
              </a:prstGeom>
              <a:noFill/>
              <a:ln w="9525">
                <a:noFill/>
                <a:miter lim="800000"/>
                <a:headEnd/>
                <a:tailEnd/>
              </a:ln>
              <a:effectLst/>
            </p:spPr>
            <p:txBody>
              <a:bodyPr wrap="none">
                <a:spAutoFit/>
              </a:bodyPr>
              <a:lstStyle/>
              <a:p>
                <a:pPr algn="ctr"/>
                <a:r>
                  <a:rPr lang="en-US" sz="2800" dirty="0">
                    <a:latin typeface="Arial Narrow" pitchFamily="34" charset="0"/>
                  </a:rPr>
                  <a:t>Offices in other </a:t>
                </a:r>
              </a:p>
              <a:p>
                <a:pPr algn="ctr"/>
                <a:r>
                  <a:rPr lang="en-US" sz="2800" dirty="0">
                    <a:latin typeface="Arial Narrow" pitchFamily="34" charset="0"/>
                  </a:rPr>
                  <a:t>towns</a:t>
                </a:r>
              </a:p>
            </p:txBody>
          </p:sp>
        </p:grpSp>
        <p:cxnSp>
          <p:nvCxnSpPr>
            <p:cNvPr id="525390" name="AutoShape 78"/>
            <p:cNvCxnSpPr>
              <a:cxnSpLocks noChangeShapeType="1"/>
              <a:stCxn id="525348" idx="2"/>
              <a:endCxn id="0" idx="0"/>
            </p:cNvCxnSpPr>
            <p:nvPr/>
          </p:nvCxnSpPr>
          <p:spPr bwMode="auto">
            <a:xfrm rot="16200000" flipH="1">
              <a:off x="3666" y="2574"/>
              <a:ext cx="384" cy="132"/>
            </a:xfrm>
            <a:prstGeom prst="bentConnector3">
              <a:avLst>
                <a:gd name="adj1" fmla="val 50000"/>
              </a:avLst>
            </a:prstGeom>
            <a:noFill/>
            <a:ln w="38100">
              <a:solidFill>
                <a:schemeClr val="tx1"/>
              </a:solidFill>
              <a:miter lim="800000"/>
              <a:headEnd type="triangle" w="med" len="med"/>
              <a:tailEnd type="triangle" w="med" len="med"/>
            </a:ln>
            <a:effectLst/>
          </p:spPr>
        </p:cxnSp>
      </p:grpSp>
      <p:grpSp>
        <p:nvGrpSpPr>
          <p:cNvPr id="14" name="Group 79"/>
          <p:cNvGrpSpPr>
            <a:grpSpLocks/>
          </p:cNvGrpSpPr>
          <p:nvPr/>
        </p:nvGrpSpPr>
        <p:grpSpPr bwMode="auto">
          <a:xfrm>
            <a:off x="2057400" y="3886200"/>
            <a:ext cx="2324100" cy="1400175"/>
            <a:chOff x="1296" y="2448"/>
            <a:chExt cx="1464" cy="882"/>
          </a:xfrm>
        </p:grpSpPr>
        <p:cxnSp>
          <p:nvCxnSpPr>
            <p:cNvPr id="525392" name="AutoShape 80"/>
            <p:cNvCxnSpPr>
              <a:cxnSpLocks noChangeShapeType="1"/>
              <a:stCxn id="525346" idx="2"/>
              <a:endCxn id="0" idx="2"/>
            </p:cNvCxnSpPr>
            <p:nvPr/>
          </p:nvCxnSpPr>
          <p:spPr bwMode="auto">
            <a:xfrm rot="5400000" flipH="1" flipV="1">
              <a:off x="1836" y="1908"/>
              <a:ext cx="384" cy="1464"/>
            </a:xfrm>
            <a:prstGeom prst="bentConnector3">
              <a:avLst>
                <a:gd name="adj1" fmla="val -142449"/>
              </a:avLst>
            </a:prstGeom>
            <a:noFill/>
            <a:ln w="38100">
              <a:solidFill>
                <a:schemeClr val="tx1"/>
              </a:solidFill>
              <a:miter lim="800000"/>
              <a:headEnd type="triangle" w="med" len="med"/>
              <a:tailEnd type="triangle" w="med" len="med"/>
            </a:ln>
            <a:effectLst/>
          </p:spPr>
        </p:cxnSp>
        <p:sp>
          <p:nvSpPr>
            <p:cNvPr id="525393" name="Text Box 81"/>
            <p:cNvSpPr txBox="1">
              <a:spLocks noChangeArrowheads="1"/>
            </p:cNvSpPr>
            <p:nvPr/>
          </p:nvSpPr>
          <p:spPr bwMode="auto">
            <a:xfrm>
              <a:off x="1557" y="3039"/>
              <a:ext cx="578" cy="291"/>
            </a:xfrm>
            <a:prstGeom prst="rect">
              <a:avLst/>
            </a:prstGeom>
            <a:noFill/>
            <a:ln w="9525">
              <a:noFill/>
              <a:miter lim="800000"/>
              <a:headEnd/>
              <a:tailEnd/>
            </a:ln>
            <a:effectLst/>
          </p:spPr>
          <p:txBody>
            <a:bodyPr wrap="none">
              <a:spAutoFit/>
            </a:bodyPr>
            <a:lstStyle/>
            <a:p>
              <a:r>
                <a:rPr lang="en-US" sz="2400" dirty="0">
                  <a:latin typeface="Arial Narrow" pitchFamily="34" charset="0"/>
                </a:rPr>
                <a:t>Online</a:t>
              </a:r>
            </a:p>
          </p:txBody>
        </p:sp>
      </p:grpSp>
      <p:sp>
        <p:nvSpPr>
          <p:cNvPr id="525394" name="Text Box 82"/>
          <p:cNvSpPr txBox="1">
            <a:spLocks noChangeArrowheads="1"/>
          </p:cNvSpPr>
          <p:nvPr/>
        </p:nvSpPr>
        <p:spPr bwMode="auto">
          <a:xfrm>
            <a:off x="2209800" y="2867561"/>
            <a:ext cx="5181600" cy="1323439"/>
          </a:xfrm>
          <a:prstGeom prst="rect">
            <a:avLst/>
          </a:prstGeom>
          <a:gradFill rotWithShape="1">
            <a:gsLst>
              <a:gs pos="0">
                <a:srgbClr val="FFFF00"/>
              </a:gs>
              <a:gs pos="100000">
                <a:srgbClr val="00FF00"/>
              </a:gs>
            </a:gsLst>
            <a:path path="shape">
              <a:fillToRect l="50000" t="50000" r="50000" b="50000"/>
            </a:path>
          </a:gradFill>
          <a:ln w="9525">
            <a:solidFill>
              <a:schemeClr val="tx1"/>
            </a:solidFill>
            <a:miter lim="800000"/>
            <a:headEnd/>
            <a:tailEnd/>
          </a:ln>
          <a:effectLst/>
        </p:spPr>
        <p:txBody>
          <a:bodyPr>
            <a:spAutoFit/>
          </a:bodyPr>
          <a:lstStyle/>
          <a:p>
            <a:pPr algn="ctr"/>
            <a:r>
              <a:rPr lang="en-US" sz="4000" dirty="0">
                <a:solidFill>
                  <a:srgbClr val="FF0000"/>
                </a:solidFill>
                <a:latin typeface="Arial Narrow" pitchFamily="34" charset="0"/>
              </a:rPr>
              <a:t>Computers were every where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5394"/>
                                        </p:tgtEl>
                                        <p:attrNameLst>
                                          <p:attrName>style.visibility</p:attrName>
                                        </p:attrNameLst>
                                      </p:cBhvr>
                                      <p:to>
                                        <p:strVal val="visible"/>
                                      </p:to>
                                    </p:set>
                                    <p:animEffect transition="in" filter="box(in)">
                                      <p:cBhvr>
                                        <p:cTn id="7" dur="500"/>
                                        <p:tgtEl>
                                          <p:spTgt spid="525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9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normAutofit/>
          </a:bodyPr>
          <a:lstStyle/>
          <a:p>
            <a:pPr algn="l"/>
            <a:r>
              <a:rPr lang="en-US" sz="3200" b="1" u="sng" dirty="0">
                <a:latin typeface="Arial Narrow" pitchFamily="34" charset="0"/>
              </a:rPr>
              <a:t>Still more types of </a:t>
            </a:r>
            <a:r>
              <a:rPr lang="en-US" sz="3200" b="1" u="sng" dirty="0" smtClean="0">
                <a:latin typeface="Arial Narrow" pitchFamily="34" charset="0"/>
              </a:rPr>
              <a:t>opportunities </a:t>
            </a:r>
            <a:r>
              <a:rPr lang="en-US" sz="3200" b="1" u="sng" dirty="0">
                <a:latin typeface="Arial Narrow" pitchFamily="34" charset="0"/>
              </a:rPr>
              <a:t>- III</a:t>
            </a:r>
          </a:p>
        </p:txBody>
      </p:sp>
      <p:sp>
        <p:nvSpPr>
          <p:cNvPr id="496643" name="Rectangle 3"/>
          <p:cNvSpPr>
            <a:spLocks noGrp="1" noChangeArrowheads="1"/>
          </p:cNvSpPr>
          <p:nvPr>
            <p:ph type="body" idx="1"/>
          </p:nvPr>
        </p:nvSpPr>
        <p:spPr/>
        <p:txBody>
          <a:bodyPr>
            <a:normAutofit/>
          </a:bodyPr>
          <a:lstStyle/>
          <a:p>
            <a:r>
              <a:rPr lang="en-US" sz="2400">
                <a:latin typeface="Arial Narrow" pitchFamily="34" charset="0"/>
              </a:rPr>
              <a:t> Crimes associated with the </a:t>
            </a:r>
            <a:r>
              <a:rPr lang="en-US" sz="2400" u="sng">
                <a:latin typeface="Arial Narrow" pitchFamily="34" charset="0"/>
              </a:rPr>
              <a:t>prevalence</a:t>
            </a:r>
            <a:r>
              <a:rPr lang="en-US" sz="2400">
                <a:latin typeface="Arial Narrow" pitchFamily="34" charset="0"/>
              </a:rPr>
              <a:t> of Computers</a:t>
            </a:r>
          </a:p>
          <a:p>
            <a:r>
              <a:rPr lang="en-US" sz="2400">
                <a:latin typeface="Arial Narrow" pitchFamily="34" charset="0"/>
              </a:rPr>
              <a:t> Simple presence, and widespread growth of Computers</a:t>
            </a:r>
          </a:p>
          <a:p>
            <a:pPr lvl="1"/>
            <a:r>
              <a:rPr lang="en-US" sz="2400">
                <a:latin typeface="Arial Narrow" pitchFamily="34" charset="0"/>
              </a:rPr>
              <a:t>   Software piracy</a:t>
            </a:r>
          </a:p>
          <a:p>
            <a:pPr lvl="1"/>
            <a:r>
              <a:rPr lang="en-US" sz="2400" b="1">
                <a:latin typeface="Arial Narrow" pitchFamily="34" charset="0"/>
              </a:rPr>
              <a:t>   </a:t>
            </a:r>
            <a:r>
              <a:rPr lang="en-US" sz="2400" b="1" u="sng">
                <a:latin typeface="Arial Narrow" pitchFamily="34" charset="0"/>
              </a:rPr>
              <a:t>Counterfeiting</a:t>
            </a:r>
          </a:p>
          <a:p>
            <a:pPr lvl="1"/>
            <a:r>
              <a:rPr lang="en-US" sz="2400">
                <a:latin typeface="Arial Narrow" pitchFamily="34" charset="0"/>
              </a:rPr>
              <a:t>   Copyright violations</a:t>
            </a:r>
          </a:p>
          <a:p>
            <a:pPr lvl="1"/>
            <a:r>
              <a:rPr lang="en-US" sz="2400">
                <a:latin typeface="Arial Narrow" pitchFamily="34" charset="0"/>
              </a:rPr>
              <a:t>   Counterfeit equipments</a:t>
            </a:r>
          </a:p>
          <a:p>
            <a:pPr lvl="1"/>
            <a:r>
              <a:rPr lang="en-US" sz="2400">
                <a:latin typeface="Arial Narrow" pitchFamily="34" charset="0"/>
              </a:rPr>
              <a:t>   Theft of equipments </a:t>
            </a:r>
          </a:p>
          <a:p>
            <a:endParaRPr lang="en-US" sz="2400">
              <a:latin typeface="Arial Narrow" pitchFamily="34"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normAutofit/>
          </a:bodyPr>
          <a:lstStyle/>
          <a:p>
            <a:pPr algn="l"/>
            <a:r>
              <a:rPr lang="en-US" sz="3200" b="1" u="sng" dirty="0">
                <a:latin typeface="Arial Narrow" pitchFamily="34" charset="0"/>
              </a:rPr>
              <a:t>Quest for more …</a:t>
            </a:r>
          </a:p>
        </p:txBody>
      </p:sp>
      <p:sp>
        <p:nvSpPr>
          <p:cNvPr id="542723" name="Rectangle 3"/>
          <p:cNvSpPr>
            <a:spLocks noGrp="1" noChangeArrowheads="1"/>
          </p:cNvSpPr>
          <p:nvPr>
            <p:ph type="body" idx="1"/>
          </p:nvPr>
        </p:nvSpPr>
        <p:spPr/>
        <p:txBody>
          <a:bodyPr>
            <a:normAutofit/>
          </a:bodyPr>
          <a:lstStyle/>
          <a:p>
            <a:r>
              <a:rPr lang="en-US" sz="2400">
                <a:latin typeface="Arial Narrow" pitchFamily="34" charset="0"/>
              </a:rPr>
              <a:t>E-Commerce</a:t>
            </a:r>
          </a:p>
          <a:p>
            <a:r>
              <a:rPr lang="en-US" sz="2400">
                <a:latin typeface="Arial Narrow" pitchFamily="34" charset="0"/>
              </a:rPr>
              <a:t>E-Governance</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r>
              <a:rPr lang="en-US" sz="3200" b="1" u="sng" dirty="0">
                <a:latin typeface="Arial Narrow" pitchFamily="34" charset="0"/>
              </a:rPr>
              <a:t>Cookies :</a:t>
            </a:r>
          </a:p>
        </p:txBody>
      </p:sp>
      <p:grpSp>
        <p:nvGrpSpPr>
          <p:cNvPr id="2" name="Group 3"/>
          <p:cNvGrpSpPr>
            <a:grpSpLocks/>
          </p:cNvGrpSpPr>
          <p:nvPr/>
        </p:nvGrpSpPr>
        <p:grpSpPr bwMode="auto">
          <a:xfrm>
            <a:off x="1447800" y="2514601"/>
            <a:ext cx="1463675" cy="1604963"/>
            <a:chOff x="912" y="1584"/>
            <a:chExt cx="922" cy="1011"/>
          </a:xfrm>
        </p:grpSpPr>
        <p:pic>
          <p:nvPicPr>
            <p:cNvPr id="822276" name="Picture 4" descr="j0178196"/>
            <p:cNvPicPr>
              <a:picLocks noChangeAspect="1" noChangeArrowheads="1" noCrop="1"/>
            </p:cNvPicPr>
            <p:nvPr/>
          </p:nvPicPr>
          <p:blipFill>
            <a:blip r:embed="rId2" cstate="print"/>
            <a:srcRect/>
            <a:stretch>
              <a:fillRect/>
            </a:stretch>
          </p:blipFill>
          <p:spPr bwMode="auto">
            <a:xfrm>
              <a:off x="912" y="1584"/>
              <a:ext cx="922" cy="742"/>
            </a:xfrm>
            <a:prstGeom prst="rect">
              <a:avLst/>
            </a:prstGeom>
            <a:noFill/>
          </p:spPr>
        </p:pic>
        <p:sp>
          <p:nvSpPr>
            <p:cNvPr id="822277" name="Text Box 5"/>
            <p:cNvSpPr txBox="1">
              <a:spLocks noChangeArrowheads="1"/>
            </p:cNvSpPr>
            <p:nvPr/>
          </p:nvSpPr>
          <p:spPr bwMode="auto">
            <a:xfrm>
              <a:off x="1037" y="2304"/>
              <a:ext cx="569" cy="291"/>
            </a:xfrm>
            <a:prstGeom prst="rect">
              <a:avLst/>
            </a:prstGeom>
            <a:noFill/>
            <a:ln w="9525">
              <a:noFill/>
              <a:miter lim="800000"/>
              <a:headEnd/>
              <a:tailEnd/>
            </a:ln>
            <a:effectLst/>
          </p:spPr>
          <p:txBody>
            <a:bodyPr wrap="none">
              <a:spAutoFit/>
            </a:bodyPr>
            <a:lstStyle/>
            <a:p>
              <a:r>
                <a:rPr lang="en-US" sz="2400">
                  <a:latin typeface="Arial Narrow" pitchFamily="34" charset="0"/>
                </a:rPr>
                <a:t>Client </a:t>
              </a:r>
            </a:p>
          </p:txBody>
        </p:sp>
      </p:grpSp>
      <p:grpSp>
        <p:nvGrpSpPr>
          <p:cNvPr id="3" name="Group 6"/>
          <p:cNvGrpSpPr>
            <a:grpSpLocks/>
          </p:cNvGrpSpPr>
          <p:nvPr/>
        </p:nvGrpSpPr>
        <p:grpSpPr bwMode="auto">
          <a:xfrm>
            <a:off x="6270625" y="1752600"/>
            <a:ext cx="2187575" cy="2443163"/>
            <a:chOff x="3840" y="1056"/>
            <a:chExt cx="1378" cy="1539"/>
          </a:xfrm>
        </p:grpSpPr>
        <p:pic>
          <p:nvPicPr>
            <p:cNvPr id="822279" name="Picture 7" descr="bs00580_"/>
            <p:cNvPicPr>
              <a:picLocks noChangeAspect="1" noChangeArrowheads="1"/>
            </p:cNvPicPr>
            <p:nvPr/>
          </p:nvPicPr>
          <p:blipFill>
            <a:blip r:embed="rId3" cstate="print"/>
            <a:srcRect/>
            <a:stretch>
              <a:fillRect/>
            </a:stretch>
          </p:blipFill>
          <p:spPr bwMode="auto">
            <a:xfrm>
              <a:off x="3840" y="1056"/>
              <a:ext cx="1378" cy="1344"/>
            </a:xfrm>
            <a:prstGeom prst="rect">
              <a:avLst/>
            </a:prstGeom>
            <a:noFill/>
          </p:spPr>
        </p:pic>
        <p:sp>
          <p:nvSpPr>
            <p:cNvPr id="822280" name="Text Box 8"/>
            <p:cNvSpPr txBox="1">
              <a:spLocks noChangeArrowheads="1"/>
            </p:cNvSpPr>
            <p:nvPr/>
          </p:nvSpPr>
          <p:spPr bwMode="auto">
            <a:xfrm>
              <a:off x="4140" y="2304"/>
              <a:ext cx="629" cy="291"/>
            </a:xfrm>
            <a:prstGeom prst="rect">
              <a:avLst/>
            </a:prstGeom>
            <a:noFill/>
            <a:ln w="9525">
              <a:noFill/>
              <a:miter lim="800000"/>
              <a:headEnd/>
              <a:tailEnd/>
            </a:ln>
            <a:effectLst/>
          </p:spPr>
          <p:txBody>
            <a:bodyPr wrap="none">
              <a:spAutoFit/>
            </a:bodyPr>
            <a:lstStyle/>
            <a:p>
              <a:r>
                <a:rPr lang="en-US" sz="2400">
                  <a:latin typeface="Arial Narrow" pitchFamily="34" charset="0"/>
                </a:rPr>
                <a:t>Server </a:t>
              </a:r>
            </a:p>
          </p:txBody>
        </p:sp>
      </p:grpSp>
      <p:sp>
        <p:nvSpPr>
          <p:cNvPr id="822281" name="Text Box 9"/>
          <p:cNvSpPr txBox="1">
            <a:spLocks noChangeArrowheads="1"/>
          </p:cNvSpPr>
          <p:nvPr/>
        </p:nvSpPr>
        <p:spPr bwMode="auto">
          <a:xfrm>
            <a:off x="914400" y="4343400"/>
            <a:ext cx="7788275" cy="1815882"/>
          </a:xfrm>
          <a:prstGeom prst="rect">
            <a:avLst/>
          </a:prstGeom>
          <a:noFill/>
          <a:ln w="9525">
            <a:noFill/>
            <a:miter lim="800000"/>
            <a:headEnd/>
            <a:tailEnd/>
          </a:ln>
          <a:effectLst/>
        </p:spPr>
        <p:txBody>
          <a:bodyPr>
            <a:spAutoFit/>
          </a:bodyPr>
          <a:lstStyle/>
          <a:p>
            <a:pPr>
              <a:buFont typeface="Wingdings" pitchFamily="2" charset="2"/>
              <a:buChar char="v"/>
            </a:pPr>
            <a:r>
              <a:rPr lang="en-US" sz="2800" dirty="0">
                <a:latin typeface="Arial Narrow" pitchFamily="34" charset="0"/>
              </a:rPr>
              <a:t>  Next time when you access that server, cookie sends information about you automatically to the server` which is able to identify you</a:t>
            </a:r>
          </a:p>
          <a:p>
            <a:pPr>
              <a:buFont typeface="Wingdings" pitchFamily="2" charset="2"/>
              <a:buChar char="v"/>
            </a:pPr>
            <a:r>
              <a:rPr lang="en-US" sz="2800" dirty="0">
                <a:latin typeface="Arial Narrow" pitchFamily="34" charset="0"/>
              </a:rPr>
              <a:t>Cookies can do much more harm </a:t>
            </a:r>
          </a:p>
        </p:txBody>
      </p:sp>
      <p:sp>
        <p:nvSpPr>
          <p:cNvPr id="822282" name="AutoShape 10"/>
          <p:cNvSpPr>
            <a:spLocks noChangeArrowheads="1"/>
          </p:cNvSpPr>
          <p:nvPr/>
        </p:nvSpPr>
        <p:spPr bwMode="auto">
          <a:xfrm>
            <a:off x="2819400" y="3200400"/>
            <a:ext cx="533400" cy="30480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83" name="AutoShape 11"/>
          <p:cNvSpPr>
            <a:spLocks noChangeArrowheads="1"/>
          </p:cNvSpPr>
          <p:nvPr/>
        </p:nvSpPr>
        <p:spPr bwMode="auto">
          <a:xfrm>
            <a:off x="3657600" y="3200400"/>
            <a:ext cx="533400" cy="30480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84" name="AutoShape 12"/>
          <p:cNvSpPr>
            <a:spLocks noChangeArrowheads="1"/>
          </p:cNvSpPr>
          <p:nvPr/>
        </p:nvSpPr>
        <p:spPr bwMode="auto">
          <a:xfrm>
            <a:off x="4495800" y="3200400"/>
            <a:ext cx="533400" cy="30480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85" name="AutoShape 13"/>
          <p:cNvSpPr>
            <a:spLocks noChangeArrowheads="1"/>
          </p:cNvSpPr>
          <p:nvPr/>
        </p:nvSpPr>
        <p:spPr bwMode="auto">
          <a:xfrm>
            <a:off x="5257800" y="3200400"/>
            <a:ext cx="533400" cy="30480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86" name="AutoShape 14"/>
          <p:cNvSpPr>
            <a:spLocks noChangeArrowheads="1"/>
          </p:cNvSpPr>
          <p:nvPr/>
        </p:nvSpPr>
        <p:spPr bwMode="auto">
          <a:xfrm>
            <a:off x="6019800" y="3200400"/>
            <a:ext cx="533400" cy="30480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87" name="AutoShape 15"/>
          <p:cNvSpPr>
            <a:spLocks noChangeArrowheads="1"/>
          </p:cNvSpPr>
          <p:nvPr/>
        </p:nvSpPr>
        <p:spPr bwMode="auto">
          <a:xfrm>
            <a:off x="6019800" y="3200400"/>
            <a:ext cx="533400" cy="304800"/>
          </a:xfrm>
          <a:prstGeom prst="roundRect">
            <a:avLst>
              <a:gd name="adj" fmla="val 16667"/>
            </a:avLst>
          </a:prstGeom>
          <a:gradFill rotWithShape="0">
            <a:gsLst>
              <a:gs pos="0">
                <a:schemeClr val="bg1"/>
              </a:gs>
              <a:gs pos="100000">
                <a:srgbClr val="FFFF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88" name="AutoShape 16"/>
          <p:cNvSpPr>
            <a:spLocks noChangeArrowheads="1"/>
          </p:cNvSpPr>
          <p:nvPr/>
        </p:nvSpPr>
        <p:spPr bwMode="auto">
          <a:xfrm>
            <a:off x="5257800" y="3200400"/>
            <a:ext cx="533400" cy="304800"/>
          </a:xfrm>
          <a:prstGeom prst="roundRect">
            <a:avLst>
              <a:gd name="adj" fmla="val 16667"/>
            </a:avLst>
          </a:prstGeom>
          <a:gradFill rotWithShape="0">
            <a:gsLst>
              <a:gs pos="0">
                <a:schemeClr val="bg1"/>
              </a:gs>
              <a:gs pos="100000">
                <a:srgbClr val="FFFF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89" name="AutoShape 17"/>
          <p:cNvSpPr>
            <a:spLocks noChangeArrowheads="1"/>
          </p:cNvSpPr>
          <p:nvPr/>
        </p:nvSpPr>
        <p:spPr bwMode="auto">
          <a:xfrm>
            <a:off x="4495800" y="3200400"/>
            <a:ext cx="533400" cy="304800"/>
          </a:xfrm>
          <a:prstGeom prst="roundRect">
            <a:avLst>
              <a:gd name="adj" fmla="val 16667"/>
            </a:avLst>
          </a:prstGeom>
          <a:gradFill rotWithShape="0">
            <a:gsLst>
              <a:gs pos="0">
                <a:schemeClr val="bg1"/>
              </a:gs>
              <a:gs pos="100000">
                <a:srgbClr val="FFFF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90" name="AutoShape 18"/>
          <p:cNvSpPr>
            <a:spLocks noChangeArrowheads="1"/>
          </p:cNvSpPr>
          <p:nvPr/>
        </p:nvSpPr>
        <p:spPr bwMode="auto">
          <a:xfrm>
            <a:off x="3657600" y="3200400"/>
            <a:ext cx="533400" cy="304800"/>
          </a:xfrm>
          <a:prstGeom prst="roundRect">
            <a:avLst>
              <a:gd name="adj" fmla="val 16667"/>
            </a:avLst>
          </a:prstGeom>
          <a:gradFill rotWithShape="0">
            <a:gsLst>
              <a:gs pos="0">
                <a:schemeClr val="bg1"/>
              </a:gs>
              <a:gs pos="100000">
                <a:srgbClr val="FFFF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91" name="AutoShape 19"/>
          <p:cNvSpPr>
            <a:spLocks noChangeArrowheads="1"/>
          </p:cNvSpPr>
          <p:nvPr/>
        </p:nvSpPr>
        <p:spPr bwMode="auto">
          <a:xfrm>
            <a:off x="2819400" y="3200400"/>
            <a:ext cx="533400" cy="304800"/>
          </a:xfrm>
          <a:prstGeom prst="roundRect">
            <a:avLst>
              <a:gd name="adj" fmla="val 16667"/>
            </a:avLst>
          </a:prstGeom>
          <a:gradFill rotWithShape="0">
            <a:gsLst>
              <a:gs pos="0">
                <a:schemeClr val="bg1"/>
              </a:gs>
              <a:gs pos="100000">
                <a:srgbClr val="FFFF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92" name="AutoShape 20"/>
          <p:cNvSpPr>
            <a:spLocks noChangeArrowheads="1"/>
          </p:cNvSpPr>
          <p:nvPr/>
        </p:nvSpPr>
        <p:spPr bwMode="auto">
          <a:xfrm>
            <a:off x="2819400" y="3200400"/>
            <a:ext cx="533400" cy="30480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93" name="AutoShape 21"/>
          <p:cNvSpPr>
            <a:spLocks noChangeArrowheads="1"/>
          </p:cNvSpPr>
          <p:nvPr/>
        </p:nvSpPr>
        <p:spPr bwMode="auto">
          <a:xfrm>
            <a:off x="3657600" y="3200400"/>
            <a:ext cx="533400" cy="30480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94" name="AutoShape 22"/>
          <p:cNvSpPr>
            <a:spLocks noChangeArrowheads="1"/>
          </p:cNvSpPr>
          <p:nvPr/>
        </p:nvSpPr>
        <p:spPr bwMode="auto">
          <a:xfrm>
            <a:off x="4495800" y="3200400"/>
            <a:ext cx="533400" cy="30480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95" name="AutoShape 23"/>
          <p:cNvSpPr>
            <a:spLocks noChangeArrowheads="1"/>
          </p:cNvSpPr>
          <p:nvPr/>
        </p:nvSpPr>
        <p:spPr bwMode="auto">
          <a:xfrm>
            <a:off x="5257800" y="3200400"/>
            <a:ext cx="533400" cy="30480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96" name="AutoShape 24"/>
          <p:cNvSpPr>
            <a:spLocks noChangeArrowheads="1"/>
          </p:cNvSpPr>
          <p:nvPr/>
        </p:nvSpPr>
        <p:spPr bwMode="auto">
          <a:xfrm>
            <a:off x="6019800" y="3200400"/>
            <a:ext cx="533400" cy="30480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297" name="AutoShape 25"/>
          <p:cNvSpPr>
            <a:spLocks noChangeArrowheads="1"/>
          </p:cNvSpPr>
          <p:nvPr/>
        </p:nvSpPr>
        <p:spPr bwMode="auto">
          <a:xfrm>
            <a:off x="6096000" y="3124200"/>
            <a:ext cx="457200" cy="457200"/>
          </a:xfrm>
          <a:prstGeom prst="star5">
            <a:avLst/>
          </a:prstGeom>
          <a:gradFill rotWithShape="0">
            <a:gsLst>
              <a:gs pos="0">
                <a:schemeClr val="bg1"/>
              </a:gs>
              <a:gs pos="100000">
                <a:srgbClr val="00FF00"/>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822298" name="AutoShape 26"/>
          <p:cNvSpPr>
            <a:spLocks noChangeArrowheads="1"/>
          </p:cNvSpPr>
          <p:nvPr/>
        </p:nvSpPr>
        <p:spPr bwMode="auto">
          <a:xfrm>
            <a:off x="5334000" y="3124200"/>
            <a:ext cx="457200" cy="457200"/>
          </a:xfrm>
          <a:prstGeom prst="star5">
            <a:avLst/>
          </a:prstGeom>
          <a:gradFill rotWithShape="0">
            <a:gsLst>
              <a:gs pos="0">
                <a:schemeClr val="bg1"/>
              </a:gs>
              <a:gs pos="100000">
                <a:srgbClr val="00FF00"/>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822299" name="AutoShape 27"/>
          <p:cNvSpPr>
            <a:spLocks noChangeArrowheads="1"/>
          </p:cNvSpPr>
          <p:nvPr/>
        </p:nvSpPr>
        <p:spPr bwMode="auto">
          <a:xfrm>
            <a:off x="4572000" y="3124200"/>
            <a:ext cx="457200" cy="457200"/>
          </a:xfrm>
          <a:prstGeom prst="star5">
            <a:avLst/>
          </a:prstGeom>
          <a:gradFill rotWithShape="0">
            <a:gsLst>
              <a:gs pos="0">
                <a:schemeClr val="bg1"/>
              </a:gs>
              <a:gs pos="100000">
                <a:srgbClr val="00FF00"/>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822300" name="AutoShape 28"/>
          <p:cNvSpPr>
            <a:spLocks noChangeArrowheads="1"/>
          </p:cNvSpPr>
          <p:nvPr/>
        </p:nvSpPr>
        <p:spPr bwMode="auto">
          <a:xfrm>
            <a:off x="3733800" y="3124200"/>
            <a:ext cx="457200" cy="457200"/>
          </a:xfrm>
          <a:prstGeom prst="star5">
            <a:avLst/>
          </a:prstGeom>
          <a:gradFill rotWithShape="0">
            <a:gsLst>
              <a:gs pos="0">
                <a:schemeClr val="bg1"/>
              </a:gs>
              <a:gs pos="100000">
                <a:srgbClr val="00FF00"/>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822301" name="AutoShape 29"/>
          <p:cNvSpPr>
            <a:spLocks noChangeArrowheads="1"/>
          </p:cNvSpPr>
          <p:nvPr/>
        </p:nvSpPr>
        <p:spPr bwMode="auto">
          <a:xfrm>
            <a:off x="2895600" y="3124200"/>
            <a:ext cx="457200" cy="457200"/>
          </a:xfrm>
          <a:prstGeom prst="star5">
            <a:avLst/>
          </a:prstGeom>
          <a:gradFill rotWithShape="0">
            <a:gsLst>
              <a:gs pos="0">
                <a:schemeClr val="bg1"/>
              </a:gs>
              <a:gs pos="100000">
                <a:srgbClr val="00FF00"/>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sp>
        <p:nvSpPr>
          <p:cNvPr id="822302" name="AutoShape 30"/>
          <p:cNvSpPr>
            <a:spLocks noChangeArrowheads="1"/>
          </p:cNvSpPr>
          <p:nvPr/>
        </p:nvSpPr>
        <p:spPr bwMode="auto">
          <a:xfrm>
            <a:off x="2286000" y="3276600"/>
            <a:ext cx="457200" cy="457200"/>
          </a:xfrm>
          <a:prstGeom prst="star5">
            <a:avLst/>
          </a:prstGeom>
          <a:gradFill rotWithShape="0">
            <a:gsLst>
              <a:gs pos="0">
                <a:schemeClr val="bg1"/>
              </a:gs>
              <a:gs pos="100000">
                <a:srgbClr val="00FF00"/>
              </a:gs>
            </a:gsLst>
            <a:path path="shape">
              <a:fillToRect l="50000" t="50000" r="50000" b="50000"/>
            </a:path>
          </a:gradFill>
          <a:ln w="9525">
            <a:solidFill>
              <a:schemeClr val="tx1"/>
            </a:solidFill>
            <a:miter lim="800000"/>
            <a:headEnd/>
            <a:tailEnd/>
          </a:ln>
          <a:effectLst/>
        </p:spPr>
        <p:txBody>
          <a:bodyPr wrap="none" anchor="ctr"/>
          <a:lstStyle/>
          <a:p>
            <a:endParaRPr lang="en-US" sz="2400">
              <a:latin typeface="Arial Narrow" pitchFamily="34" charset="0"/>
            </a:endParaRPr>
          </a:p>
        </p:txBody>
      </p:sp>
      <p:grpSp>
        <p:nvGrpSpPr>
          <p:cNvPr id="4" name="Group 31"/>
          <p:cNvGrpSpPr>
            <a:grpSpLocks/>
          </p:cNvGrpSpPr>
          <p:nvPr/>
        </p:nvGrpSpPr>
        <p:grpSpPr bwMode="auto">
          <a:xfrm>
            <a:off x="2819400" y="3200400"/>
            <a:ext cx="685800" cy="381000"/>
            <a:chOff x="2256" y="720"/>
            <a:chExt cx="432" cy="240"/>
          </a:xfrm>
        </p:grpSpPr>
        <p:sp>
          <p:nvSpPr>
            <p:cNvPr id="822304" name="AutoShape 32"/>
            <p:cNvSpPr>
              <a:spLocks noChangeArrowheads="1"/>
            </p:cNvSpPr>
            <p:nvPr/>
          </p:nvSpPr>
          <p:spPr bwMode="auto">
            <a:xfrm>
              <a:off x="2256" y="720"/>
              <a:ext cx="432" cy="24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305" name="AutoShape 33"/>
            <p:cNvSpPr>
              <a:spLocks noChangeArrowheads="1"/>
            </p:cNvSpPr>
            <p:nvPr/>
          </p:nvSpPr>
          <p:spPr bwMode="auto">
            <a:xfrm>
              <a:off x="2256" y="720"/>
              <a:ext cx="96" cy="240"/>
            </a:xfrm>
            <a:prstGeom prst="roundRect">
              <a:avLst>
                <a:gd name="adj" fmla="val 16667"/>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grpSp>
      <p:grpSp>
        <p:nvGrpSpPr>
          <p:cNvPr id="5" name="Group 34"/>
          <p:cNvGrpSpPr>
            <a:grpSpLocks/>
          </p:cNvGrpSpPr>
          <p:nvPr/>
        </p:nvGrpSpPr>
        <p:grpSpPr bwMode="auto">
          <a:xfrm>
            <a:off x="3581400" y="3200400"/>
            <a:ext cx="685800" cy="381000"/>
            <a:chOff x="2256" y="720"/>
            <a:chExt cx="432" cy="240"/>
          </a:xfrm>
        </p:grpSpPr>
        <p:sp>
          <p:nvSpPr>
            <p:cNvPr id="822307" name="AutoShape 35"/>
            <p:cNvSpPr>
              <a:spLocks noChangeArrowheads="1"/>
            </p:cNvSpPr>
            <p:nvPr/>
          </p:nvSpPr>
          <p:spPr bwMode="auto">
            <a:xfrm>
              <a:off x="2256" y="720"/>
              <a:ext cx="432" cy="24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308" name="AutoShape 36"/>
            <p:cNvSpPr>
              <a:spLocks noChangeArrowheads="1"/>
            </p:cNvSpPr>
            <p:nvPr/>
          </p:nvSpPr>
          <p:spPr bwMode="auto">
            <a:xfrm>
              <a:off x="2256" y="720"/>
              <a:ext cx="96" cy="240"/>
            </a:xfrm>
            <a:prstGeom prst="roundRect">
              <a:avLst>
                <a:gd name="adj" fmla="val 16667"/>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grpSp>
      <p:grpSp>
        <p:nvGrpSpPr>
          <p:cNvPr id="6" name="Group 37"/>
          <p:cNvGrpSpPr>
            <a:grpSpLocks/>
          </p:cNvGrpSpPr>
          <p:nvPr/>
        </p:nvGrpSpPr>
        <p:grpSpPr bwMode="auto">
          <a:xfrm>
            <a:off x="4419600" y="3200400"/>
            <a:ext cx="685800" cy="381000"/>
            <a:chOff x="2256" y="720"/>
            <a:chExt cx="432" cy="240"/>
          </a:xfrm>
        </p:grpSpPr>
        <p:sp>
          <p:nvSpPr>
            <p:cNvPr id="822310" name="AutoShape 38"/>
            <p:cNvSpPr>
              <a:spLocks noChangeArrowheads="1"/>
            </p:cNvSpPr>
            <p:nvPr/>
          </p:nvSpPr>
          <p:spPr bwMode="auto">
            <a:xfrm>
              <a:off x="2256" y="720"/>
              <a:ext cx="432" cy="24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311" name="AutoShape 39"/>
            <p:cNvSpPr>
              <a:spLocks noChangeArrowheads="1"/>
            </p:cNvSpPr>
            <p:nvPr/>
          </p:nvSpPr>
          <p:spPr bwMode="auto">
            <a:xfrm>
              <a:off x="2256" y="720"/>
              <a:ext cx="96" cy="240"/>
            </a:xfrm>
            <a:prstGeom prst="roundRect">
              <a:avLst>
                <a:gd name="adj" fmla="val 16667"/>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grpSp>
      <p:grpSp>
        <p:nvGrpSpPr>
          <p:cNvPr id="7" name="Group 40"/>
          <p:cNvGrpSpPr>
            <a:grpSpLocks/>
          </p:cNvGrpSpPr>
          <p:nvPr/>
        </p:nvGrpSpPr>
        <p:grpSpPr bwMode="auto">
          <a:xfrm>
            <a:off x="5181600" y="3200400"/>
            <a:ext cx="685800" cy="381000"/>
            <a:chOff x="2256" y="720"/>
            <a:chExt cx="432" cy="240"/>
          </a:xfrm>
        </p:grpSpPr>
        <p:sp>
          <p:nvSpPr>
            <p:cNvPr id="822313" name="AutoShape 41"/>
            <p:cNvSpPr>
              <a:spLocks noChangeArrowheads="1"/>
            </p:cNvSpPr>
            <p:nvPr/>
          </p:nvSpPr>
          <p:spPr bwMode="auto">
            <a:xfrm>
              <a:off x="2256" y="720"/>
              <a:ext cx="432" cy="24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314" name="AutoShape 42"/>
            <p:cNvSpPr>
              <a:spLocks noChangeArrowheads="1"/>
            </p:cNvSpPr>
            <p:nvPr/>
          </p:nvSpPr>
          <p:spPr bwMode="auto">
            <a:xfrm>
              <a:off x="2256" y="720"/>
              <a:ext cx="96" cy="240"/>
            </a:xfrm>
            <a:prstGeom prst="roundRect">
              <a:avLst>
                <a:gd name="adj" fmla="val 16667"/>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grpSp>
      <p:grpSp>
        <p:nvGrpSpPr>
          <p:cNvPr id="8" name="Group 43"/>
          <p:cNvGrpSpPr>
            <a:grpSpLocks/>
          </p:cNvGrpSpPr>
          <p:nvPr/>
        </p:nvGrpSpPr>
        <p:grpSpPr bwMode="auto">
          <a:xfrm>
            <a:off x="6019800" y="3200400"/>
            <a:ext cx="685800" cy="381000"/>
            <a:chOff x="2256" y="720"/>
            <a:chExt cx="432" cy="240"/>
          </a:xfrm>
        </p:grpSpPr>
        <p:sp>
          <p:nvSpPr>
            <p:cNvPr id="822316" name="AutoShape 44"/>
            <p:cNvSpPr>
              <a:spLocks noChangeArrowheads="1"/>
            </p:cNvSpPr>
            <p:nvPr/>
          </p:nvSpPr>
          <p:spPr bwMode="auto">
            <a:xfrm>
              <a:off x="2256" y="720"/>
              <a:ext cx="432" cy="240"/>
            </a:xfrm>
            <a:prstGeom prst="roundRect">
              <a:avLst>
                <a:gd name="adj" fmla="val 16667"/>
              </a:avLst>
            </a:prstGeom>
            <a:gradFill rotWithShape="0">
              <a:gsLst>
                <a:gs pos="0">
                  <a:schemeClr val="bg1"/>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sp>
          <p:nvSpPr>
            <p:cNvPr id="822317" name="AutoShape 45"/>
            <p:cNvSpPr>
              <a:spLocks noChangeArrowheads="1"/>
            </p:cNvSpPr>
            <p:nvPr/>
          </p:nvSpPr>
          <p:spPr bwMode="auto">
            <a:xfrm>
              <a:off x="2256" y="720"/>
              <a:ext cx="96" cy="240"/>
            </a:xfrm>
            <a:prstGeom prst="roundRect">
              <a:avLst>
                <a:gd name="adj" fmla="val 16667"/>
              </a:avLst>
            </a:prstGeom>
            <a:gradFill rotWithShape="0">
              <a:gsLst>
                <a:gs pos="0">
                  <a:schemeClr val="bg1"/>
                </a:gs>
                <a:gs pos="100000">
                  <a:srgbClr val="000066"/>
                </a:gs>
              </a:gsLst>
              <a:path path="shape">
                <a:fillToRect l="50000" t="50000" r="50000" b="50000"/>
              </a:path>
            </a:gradFill>
            <a:ln w="9525">
              <a:solidFill>
                <a:schemeClr val="tx1"/>
              </a:solidFill>
              <a:round/>
              <a:headEnd/>
              <a:tailEnd/>
            </a:ln>
            <a:effectLst/>
          </p:spPr>
          <p:txBody>
            <a:bodyPr wrap="none" anchor="ctr"/>
            <a:lstStyle/>
            <a:p>
              <a:endParaRPr lang="en-US" sz="2400">
                <a:latin typeface="Arial Narrow"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22282"/>
                                        </p:tgtEl>
                                        <p:attrNameLst>
                                          <p:attrName>style.visibility</p:attrName>
                                        </p:attrNameLst>
                                      </p:cBhvr>
                                      <p:to>
                                        <p:strVal val="visible"/>
                                      </p:to>
                                    </p:set>
                                    <p:animEffect transition="in" filter="box(in)">
                                      <p:cBhvr>
                                        <p:cTn id="7" dur="500"/>
                                        <p:tgtEl>
                                          <p:spTgt spid="822282"/>
                                        </p:tgtEl>
                                      </p:cBhvr>
                                    </p:animEffect>
                                  </p:childTnLst>
                                  <p:subTnLst>
                                    <p:set>
                                      <p:cBhvr override="childStyle">
                                        <p:cTn dur="1" fill="hold" display="0" masterRel="sameClick" afterEffect="1">
                                          <p:stCondLst>
                                            <p:cond evt="end" delay="0">
                                              <p:tn val="5"/>
                                            </p:cond>
                                          </p:stCondLst>
                                        </p:cTn>
                                        <p:tgtEl>
                                          <p:spTgt spid="822282"/>
                                        </p:tgtEl>
                                        <p:attrNameLst>
                                          <p:attrName>style.visibility</p:attrName>
                                        </p:attrNameLst>
                                      </p:cBhvr>
                                      <p:to>
                                        <p:strVal val="hidden"/>
                                      </p:to>
                                    </p:set>
                                  </p:sub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822283"/>
                                        </p:tgtEl>
                                        <p:attrNameLst>
                                          <p:attrName>style.visibility</p:attrName>
                                        </p:attrNameLst>
                                      </p:cBhvr>
                                      <p:to>
                                        <p:strVal val="visible"/>
                                      </p:to>
                                    </p:set>
                                    <p:animEffect transition="in" filter="box(in)">
                                      <p:cBhvr>
                                        <p:cTn id="11" dur="500"/>
                                        <p:tgtEl>
                                          <p:spTgt spid="822283"/>
                                        </p:tgtEl>
                                      </p:cBhvr>
                                    </p:animEffect>
                                  </p:childTnLst>
                                  <p:subTnLst>
                                    <p:set>
                                      <p:cBhvr override="childStyle">
                                        <p:cTn dur="1" fill="hold" display="0" masterRel="sameClick" afterEffect="1">
                                          <p:stCondLst>
                                            <p:cond evt="end" delay="0">
                                              <p:tn val="9"/>
                                            </p:cond>
                                          </p:stCondLst>
                                        </p:cTn>
                                        <p:tgtEl>
                                          <p:spTgt spid="822283"/>
                                        </p:tgtEl>
                                        <p:attrNameLst>
                                          <p:attrName>style.visibility</p:attrName>
                                        </p:attrNameLst>
                                      </p:cBhvr>
                                      <p:to>
                                        <p:strVal val="hidden"/>
                                      </p:to>
                                    </p:set>
                                  </p:sub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822284"/>
                                        </p:tgtEl>
                                        <p:attrNameLst>
                                          <p:attrName>style.visibility</p:attrName>
                                        </p:attrNameLst>
                                      </p:cBhvr>
                                      <p:to>
                                        <p:strVal val="visible"/>
                                      </p:to>
                                    </p:set>
                                    <p:animEffect transition="in" filter="box(in)">
                                      <p:cBhvr>
                                        <p:cTn id="15" dur="500"/>
                                        <p:tgtEl>
                                          <p:spTgt spid="822284"/>
                                        </p:tgtEl>
                                      </p:cBhvr>
                                    </p:animEffect>
                                  </p:childTnLst>
                                  <p:subTnLst>
                                    <p:set>
                                      <p:cBhvr override="childStyle">
                                        <p:cTn dur="1" fill="hold" display="0" masterRel="sameClick" afterEffect="1">
                                          <p:stCondLst>
                                            <p:cond evt="end" delay="0">
                                              <p:tn val="13"/>
                                            </p:cond>
                                          </p:stCondLst>
                                        </p:cTn>
                                        <p:tgtEl>
                                          <p:spTgt spid="822284"/>
                                        </p:tgtEl>
                                        <p:attrNameLst>
                                          <p:attrName>style.visibility</p:attrName>
                                        </p:attrNameLst>
                                      </p:cBhvr>
                                      <p:to>
                                        <p:strVal val="hidden"/>
                                      </p:to>
                                    </p:set>
                                  </p:sub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822285"/>
                                        </p:tgtEl>
                                        <p:attrNameLst>
                                          <p:attrName>style.visibility</p:attrName>
                                        </p:attrNameLst>
                                      </p:cBhvr>
                                      <p:to>
                                        <p:strVal val="visible"/>
                                      </p:to>
                                    </p:set>
                                    <p:animEffect transition="in" filter="box(in)">
                                      <p:cBhvr>
                                        <p:cTn id="19" dur="500"/>
                                        <p:tgtEl>
                                          <p:spTgt spid="822285"/>
                                        </p:tgtEl>
                                      </p:cBhvr>
                                    </p:animEffect>
                                  </p:childTnLst>
                                  <p:subTnLst>
                                    <p:set>
                                      <p:cBhvr override="childStyle">
                                        <p:cTn dur="1" fill="hold" display="0" masterRel="sameClick" afterEffect="1">
                                          <p:stCondLst>
                                            <p:cond evt="end" delay="0">
                                              <p:tn val="17"/>
                                            </p:cond>
                                          </p:stCondLst>
                                        </p:cTn>
                                        <p:tgtEl>
                                          <p:spTgt spid="822285"/>
                                        </p:tgtEl>
                                        <p:attrNameLst>
                                          <p:attrName>style.visibility</p:attrName>
                                        </p:attrNameLst>
                                      </p:cBhvr>
                                      <p:to>
                                        <p:strVal val="hidden"/>
                                      </p:to>
                                    </p:set>
                                  </p:sub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822286"/>
                                        </p:tgtEl>
                                        <p:attrNameLst>
                                          <p:attrName>style.visibility</p:attrName>
                                        </p:attrNameLst>
                                      </p:cBhvr>
                                      <p:to>
                                        <p:strVal val="visible"/>
                                      </p:to>
                                    </p:set>
                                    <p:animEffect transition="in" filter="box(in)">
                                      <p:cBhvr>
                                        <p:cTn id="23" dur="500"/>
                                        <p:tgtEl>
                                          <p:spTgt spid="822286"/>
                                        </p:tgtEl>
                                      </p:cBhvr>
                                    </p:animEffect>
                                  </p:childTnLst>
                                  <p:subTnLst>
                                    <p:set>
                                      <p:cBhvr override="childStyle">
                                        <p:cTn dur="1" fill="hold" display="0" masterRel="nextClick" afterEffect="1"/>
                                        <p:tgtEl>
                                          <p:spTgt spid="822286"/>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822287"/>
                                        </p:tgtEl>
                                        <p:attrNameLst>
                                          <p:attrName>style.visibility</p:attrName>
                                        </p:attrNameLst>
                                      </p:cBhvr>
                                      <p:to>
                                        <p:strVal val="visible"/>
                                      </p:to>
                                    </p:set>
                                    <p:animEffect transition="in" filter="box(in)">
                                      <p:cBhvr>
                                        <p:cTn id="28" dur="500"/>
                                        <p:tgtEl>
                                          <p:spTgt spid="822287"/>
                                        </p:tgtEl>
                                      </p:cBhvr>
                                    </p:animEffect>
                                  </p:childTnLst>
                                  <p:subTnLst>
                                    <p:set>
                                      <p:cBhvr override="childStyle">
                                        <p:cTn dur="1" fill="hold" display="0" masterRel="sameClick" afterEffect="1">
                                          <p:stCondLst>
                                            <p:cond evt="end" delay="0">
                                              <p:tn val="26"/>
                                            </p:cond>
                                          </p:stCondLst>
                                        </p:cTn>
                                        <p:tgtEl>
                                          <p:spTgt spid="822287"/>
                                        </p:tgtEl>
                                        <p:attrNameLst>
                                          <p:attrName>style.visibility</p:attrName>
                                        </p:attrNameLst>
                                      </p:cBhvr>
                                      <p:to>
                                        <p:strVal val="hidden"/>
                                      </p:to>
                                    </p:set>
                                  </p:subTnLst>
                                </p:cTn>
                              </p:par>
                            </p:childTnLst>
                          </p:cTn>
                        </p:par>
                        <p:par>
                          <p:cTn id="29" fill="hold">
                            <p:stCondLst>
                              <p:cond delay="500"/>
                            </p:stCondLst>
                            <p:childTnLst>
                              <p:par>
                                <p:cTn id="30" presetID="4" presetClass="entr" presetSubtype="16" fill="hold" grpId="0" nodeType="afterEffect">
                                  <p:stCondLst>
                                    <p:cond delay="0"/>
                                  </p:stCondLst>
                                  <p:childTnLst>
                                    <p:set>
                                      <p:cBhvr>
                                        <p:cTn id="31" dur="1" fill="hold">
                                          <p:stCondLst>
                                            <p:cond delay="0"/>
                                          </p:stCondLst>
                                        </p:cTn>
                                        <p:tgtEl>
                                          <p:spTgt spid="822288"/>
                                        </p:tgtEl>
                                        <p:attrNameLst>
                                          <p:attrName>style.visibility</p:attrName>
                                        </p:attrNameLst>
                                      </p:cBhvr>
                                      <p:to>
                                        <p:strVal val="visible"/>
                                      </p:to>
                                    </p:set>
                                    <p:animEffect transition="in" filter="box(in)">
                                      <p:cBhvr>
                                        <p:cTn id="32" dur="500"/>
                                        <p:tgtEl>
                                          <p:spTgt spid="822288"/>
                                        </p:tgtEl>
                                      </p:cBhvr>
                                    </p:animEffect>
                                  </p:childTnLst>
                                  <p:subTnLst>
                                    <p:set>
                                      <p:cBhvr override="childStyle">
                                        <p:cTn dur="1" fill="hold" display="0" masterRel="sameClick" afterEffect="1">
                                          <p:stCondLst>
                                            <p:cond evt="end" delay="0">
                                              <p:tn val="30"/>
                                            </p:cond>
                                          </p:stCondLst>
                                        </p:cTn>
                                        <p:tgtEl>
                                          <p:spTgt spid="822288"/>
                                        </p:tgtEl>
                                        <p:attrNameLst>
                                          <p:attrName>style.visibility</p:attrName>
                                        </p:attrNameLst>
                                      </p:cBhvr>
                                      <p:to>
                                        <p:strVal val="hidden"/>
                                      </p:to>
                                    </p:set>
                                  </p:subTnLst>
                                </p:cTn>
                              </p:par>
                            </p:childTnLst>
                          </p:cTn>
                        </p:par>
                        <p:par>
                          <p:cTn id="33" fill="hold">
                            <p:stCondLst>
                              <p:cond delay="1000"/>
                            </p:stCondLst>
                            <p:childTnLst>
                              <p:par>
                                <p:cTn id="34" presetID="4" presetClass="entr" presetSubtype="16" fill="hold" grpId="0" nodeType="afterEffect">
                                  <p:stCondLst>
                                    <p:cond delay="0"/>
                                  </p:stCondLst>
                                  <p:childTnLst>
                                    <p:set>
                                      <p:cBhvr>
                                        <p:cTn id="35" dur="1" fill="hold">
                                          <p:stCondLst>
                                            <p:cond delay="0"/>
                                          </p:stCondLst>
                                        </p:cTn>
                                        <p:tgtEl>
                                          <p:spTgt spid="822289"/>
                                        </p:tgtEl>
                                        <p:attrNameLst>
                                          <p:attrName>style.visibility</p:attrName>
                                        </p:attrNameLst>
                                      </p:cBhvr>
                                      <p:to>
                                        <p:strVal val="visible"/>
                                      </p:to>
                                    </p:set>
                                    <p:animEffect transition="in" filter="box(in)">
                                      <p:cBhvr>
                                        <p:cTn id="36" dur="500"/>
                                        <p:tgtEl>
                                          <p:spTgt spid="822289"/>
                                        </p:tgtEl>
                                      </p:cBhvr>
                                    </p:animEffect>
                                  </p:childTnLst>
                                  <p:subTnLst>
                                    <p:set>
                                      <p:cBhvr override="childStyle">
                                        <p:cTn dur="1" fill="hold" display="0" masterRel="sameClick" afterEffect="1">
                                          <p:stCondLst>
                                            <p:cond evt="end" delay="0">
                                              <p:tn val="34"/>
                                            </p:cond>
                                          </p:stCondLst>
                                        </p:cTn>
                                        <p:tgtEl>
                                          <p:spTgt spid="822289"/>
                                        </p:tgtEl>
                                        <p:attrNameLst>
                                          <p:attrName>style.visibility</p:attrName>
                                        </p:attrNameLst>
                                      </p:cBhvr>
                                      <p:to>
                                        <p:strVal val="hidden"/>
                                      </p:to>
                                    </p:set>
                                  </p:subTnLst>
                                </p:cTn>
                              </p:par>
                            </p:childTnLst>
                          </p:cTn>
                        </p:par>
                        <p:par>
                          <p:cTn id="37" fill="hold">
                            <p:stCondLst>
                              <p:cond delay="1500"/>
                            </p:stCondLst>
                            <p:childTnLst>
                              <p:par>
                                <p:cTn id="38" presetID="4" presetClass="entr" presetSubtype="16" fill="hold" grpId="0" nodeType="afterEffect">
                                  <p:stCondLst>
                                    <p:cond delay="0"/>
                                  </p:stCondLst>
                                  <p:childTnLst>
                                    <p:set>
                                      <p:cBhvr>
                                        <p:cTn id="39" dur="1" fill="hold">
                                          <p:stCondLst>
                                            <p:cond delay="0"/>
                                          </p:stCondLst>
                                        </p:cTn>
                                        <p:tgtEl>
                                          <p:spTgt spid="822290"/>
                                        </p:tgtEl>
                                        <p:attrNameLst>
                                          <p:attrName>style.visibility</p:attrName>
                                        </p:attrNameLst>
                                      </p:cBhvr>
                                      <p:to>
                                        <p:strVal val="visible"/>
                                      </p:to>
                                    </p:set>
                                    <p:animEffect transition="in" filter="box(in)">
                                      <p:cBhvr>
                                        <p:cTn id="40" dur="500"/>
                                        <p:tgtEl>
                                          <p:spTgt spid="822290"/>
                                        </p:tgtEl>
                                      </p:cBhvr>
                                    </p:animEffect>
                                  </p:childTnLst>
                                  <p:subTnLst>
                                    <p:set>
                                      <p:cBhvr override="childStyle">
                                        <p:cTn dur="1" fill="hold" display="0" masterRel="sameClick" afterEffect="1">
                                          <p:stCondLst>
                                            <p:cond evt="end" delay="0">
                                              <p:tn val="38"/>
                                            </p:cond>
                                          </p:stCondLst>
                                        </p:cTn>
                                        <p:tgtEl>
                                          <p:spTgt spid="822290"/>
                                        </p:tgtEl>
                                        <p:attrNameLst>
                                          <p:attrName>style.visibility</p:attrName>
                                        </p:attrNameLst>
                                      </p:cBhvr>
                                      <p:to>
                                        <p:strVal val="hidden"/>
                                      </p:to>
                                    </p:set>
                                  </p:subTnLst>
                                </p:cTn>
                              </p:par>
                            </p:childTnLst>
                          </p:cTn>
                        </p:par>
                        <p:par>
                          <p:cTn id="41" fill="hold">
                            <p:stCondLst>
                              <p:cond delay="2000"/>
                            </p:stCondLst>
                            <p:childTnLst>
                              <p:par>
                                <p:cTn id="42" presetID="4" presetClass="entr" presetSubtype="16" fill="hold" grpId="0" nodeType="afterEffect">
                                  <p:stCondLst>
                                    <p:cond delay="0"/>
                                  </p:stCondLst>
                                  <p:childTnLst>
                                    <p:set>
                                      <p:cBhvr>
                                        <p:cTn id="43" dur="1" fill="hold">
                                          <p:stCondLst>
                                            <p:cond delay="0"/>
                                          </p:stCondLst>
                                        </p:cTn>
                                        <p:tgtEl>
                                          <p:spTgt spid="822291"/>
                                        </p:tgtEl>
                                        <p:attrNameLst>
                                          <p:attrName>style.visibility</p:attrName>
                                        </p:attrNameLst>
                                      </p:cBhvr>
                                      <p:to>
                                        <p:strVal val="visible"/>
                                      </p:to>
                                    </p:set>
                                    <p:animEffect transition="in" filter="box(in)">
                                      <p:cBhvr>
                                        <p:cTn id="44" dur="500"/>
                                        <p:tgtEl>
                                          <p:spTgt spid="822291"/>
                                        </p:tgtEl>
                                      </p:cBhvr>
                                    </p:animEffect>
                                  </p:childTnLst>
                                  <p:subTnLst>
                                    <p:set>
                                      <p:cBhvr override="childStyle">
                                        <p:cTn dur="1" fill="hold" display="0" masterRel="nextClick" afterEffect="1"/>
                                        <p:tgtEl>
                                          <p:spTgt spid="822291"/>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822292"/>
                                        </p:tgtEl>
                                        <p:attrNameLst>
                                          <p:attrName>style.visibility</p:attrName>
                                        </p:attrNameLst>
                                      </p:cBhvr>
                                      <p:to>
                                        <p:strVal val="visible"/>
                                      </p:to>
                                    </p:set>
                                    <p:animEffect transition="in" filter="box(in)">
                                      <p:cBhvr>
                                        <p:cTn id="49" dur="500"/>
                                        <p:tgtEl>
                                          <p:spTgt spid="822292"/>
                                        </p:tgtEl>
                                      </p:cBhvr>
                                    </p:animEffect>
                                  </p:childTnLst>
                                  <p:subTnLst>
                                    <p:set>
                                      <p:cBhvr override="childStyle">
                                        <p:cTn dur="1" fill="hold" display="0" masterRel="sameClick" afterEffect="1">
                                          <p:stCondLst>
                                            <p:cond evt="end" delay="0">
                                              <p:tn val="47"/>
                                            </p:cond>
                                          </p:stCondLst>
                                        </p:cTn>
                                        <p:tgtEl>
                                          <p:spTgt spid="822292"/>
                                        </p:tgtEl>
                                        <p:attrNameLst>
                                          <p:attrName>style.visibility</p:attrName>
                                        </p:attrNameLst>
                                      </p:cBhvr>
                                      <p:to>
                                        <p:strVal val="hidden"/>
                                      </p:to>
                                    </p:set>
                                  </p:subTnLst>
                                </p:cTn>
                              </p:par>
                            </p:childTnLst>
                          </p:cTn>
                        </p:par>
                        <p:par>
                          <p:cTn id="50" fill="hold">
                            <p:stCondLst>
                              <p:cond delay="500"/>
                            </p:stCondLst>
                            <p:childTnLst>
                              <p:par>
                                <p:cTn id="51" presetID="4" presetClass="entr" presetSubtype="16" fill="hold" grpId="0" nodeType="afterEffect">
                                  <p:stCondLst>
                                    <p:cond delay="0"/>
                                  </p:stCondLst>
                                  <p:childTnLst>
                                    <p:set>
                                      <p:cBhvr>
                                        <p:cTn id="52" dur="1" fill="hold">
                                          <p:stCondLst>
                                            <p:cond delay="0"/>
                                          </p:stCondLst>
                                        </p:cTn>
                                        <p:tgtEl>
                                          <p:spTgt spid="822293"/>
                                        </p:tgtEl>
                                        <p:attrNameLst>
                                          <p:attrName>style.visibility</p:attrName>
                                        </p:attrNameLst>
                                      </p:cBhvr>
                                      <p:to>
                                        <p:strVal val="visible"/>
                                      </p:to>
                                    </p:set>
                                    <p:animEffect transition="in" filter="box(in)">
                                      <p:cBhvr>
                                        <p:cTn id="53" dur="500"/>
                                        <p:tgtEl>
                                          <p:spTgt spid="822293"/>
                                        </p:tgtEl>
                                      </p:cBhvr>
                                    </p:animEffect>
                                  </p:childTnLst>
                                  <p:subTnLst>
                                    <p:set>
                                      <p:cBhvr override="childStyle">
                                        <p:cTn dur="1" fill="hold" display="0" masterRel="sameClick" afterEffect="1">
                                          <p:stCondLst>
                                            <p:cond evt="end" delay="0">
                                              <p:tn val="51"/>
                                            </p:cond>
                                          </p:stCondLst>
                                        </p:cTn>
                                        <p:tgtEl>
                                          <p:spTgt spid="822293"/>
                                        </p:tgtEl>
                                        <p:attrNameLst>
                                          <p:attrName>style.visibility</p:attrName>
                                        </p:attrNameLst>
                                      </p:cBhvr>
                                      <p:to>
                                        <p:strVal val="hidden"/>
                                      </p:to>
                                    </p:set>
                                  </p:subTnLst>
                                </p:cTn>
                              </p:par>
                            </p:childTnLst>
                          </p:cTn>
                        </p:par>
                        <p:par>
                          <p:cTn id="54" fill="hold">
                            <p:stCondLst>
                              <p:cond delay="1000"/>
                            </p:stCondLst>
                            <p:childTnLst>
                              <p:par>
                                <p:cTn id="55" presetID="4" presetClass="entr" presetSubtype="16" fill="hold" grpId="0" nodeType="afterEffect">
                                  <p:stCondLst>
                                    <p:cond delay="0"/>
                                  </p:stCondLst>
                                  <p:childTnLst>
                                    <p:set>
                                      <p:cBhvr>
                                        <p:cTn id="56" dur="1" fill="hold">
                                          <p:stCondLst>
                                            <p:cond delay="0"/>
                                          </p:stCondLst>
                                        </p:cTn>
                                        <p:tgtEl>
                                          <p:spTgt spid="822294"/>
                                        </p:tgtEl>
                                        <p:attrNameLst>
                                          <p:attrName>style.visibility</p:attrName>
                                        </p:attrNameLst>
                                      </p:cBhvr>
                                      <p:to>
                                        <p:strVal val="visible"/>
                                      </p:to>
                                    </p:set>
                                    <p:animEffect transition="in" filter="box(in)">
                                      <p:cBhvr>
                                        <p:cTn id="57" dur="500"/>
                                        <p:tgtEl>
                                          <p:spTgt spid="822294"/>
                                        </p:tgtEl>
                                      </p:cBhvr>
                                    </p:animEffect>
                                  </p:childTnLst>
                                  <p:subTnLst>
                                    <p:set>
                                      <p:cBhvr override="childStyle">
                                        <p:cTn dur="1" fill="hold" display="0" masterRel="sameClick" afterEffect="1">
                                          <p:stCondLst>
                                            <p:cond evt="end" delay="0">
                                              <p:tn val="55"/>
                                            </p:cond>
                                          </p:stCondLst>
                                        </p:cTn>
                                        <p:tgtEl>
                                          <p:spTgt spid="822294"/>
                                        </p:tgtEl>
                                        <p:attrNameLst>
                                          <p:attrName>style.visibility</p:attrName>
                                        </p:attrNameLst>
                                      </p:cBhvr>
                                      <p:to>
                                        <p:strVal val="hidden"/>
                                      </p:to>
                                    </p:set>
                                  </p:subTnLst>
                                </p:cTn>
                              </p:par>
                            </p:childTnLst>
                          </p:cTn>
                        </p:par>
                        <p:par>
                          <p:cTn id="58" fill="hold">
                            <p:stCondLst>
                              <p:cond delay="1500"/>
                            </p:stCondLst>
                            <p:childTnLst>
                              <p:par>
                                <p:cTn id="59" presetID="4" presetClass="entr" presetSubtype="16" fill="hold" grpId="0" nodeType="afterEffect">
                                  <p:stCondLst>
                                    <p:cond delay="0"/>
                                  </p:stCondLst>
                                  <p:childTnLst>
                                    <p:set>
                                      <p:cBhvr>
                                        <p:cTn id="60" dur="1" fill="hold">
                                          <p:stCondLst>
                                            <p:cond delay="0"/>
                                          </p:stCondLst>
                                        </p:cTn>
                                        <p:tgtEl>
                                          <p:spTgt spid="822295"/>
                                        </p:tgtEl>
                                        <p:attrNameLst>
                                          <p:attrName>style.visibility</p:attrName>
                                        </p:attrNameLst>
                                      </p:cBhvr>
                                      <p:to>
                                        <p:strVal val="visible"/>
                                      </p:to>
                                    </p:set>
                                    <p:animEffect transition="in" filter="box(in)">
                                      <p:cBhvr>
                                        <p:cTn id="61" dur="500"/>
                                        <p:tgtEl>
                                          <p:spTgt spid="822295"/>
                                        </p:tgtEl>
                                      </p:cBhvr>
                                    </p:animEffect>
                                  </p:childTnLst>
                                  <p:subTnLst>
                                    <p:set>
                                      <p:cBhvr override="childStyle">
                                        <p:cTn dur="1" fill="hold" display="0" masterRel="sameClick" afterEffect="1">
                                          <p:stCondLst>
                                            <p:cond evt="end" delay="0">
                                              <p:tn val="59"/>
                                            </p:cond>
                                          </p:stCondLst>
                                        </p:cTn>
                                        <p:tgtEl>
                                          <p:spTgt spid="822295"/>
                                        </p:tgtEl>
                                        <p:attrNameLst>
                                          <p:attrName>style.visibility</p:attrName>
                                        </p:attrNameLst>
                                      </p:cBhvr>
                                      <p:to>
                                        <p:strVal val="hidden"/>
                                      </p:to>
                                    </p:set>
                                  </p:subTnLst>
                                </p:cTn>
                              </p:par>
                            </p:childTnLst>
                          </p:cTn>
                        </p:par>
                        <p:par>
                          <p:cTn id="62" fill="hold">
                            <p:stCondLst>
                              <p:cond delay="2000"/>
                            </p:stCondLst>
                            <p:childTnLst>
                              <p:par>
                                <p:cTn id="63" presetID="4" presetClass="entr" presetSubtype="16" fill="hold" grpId="0" nodeType="afterEffect">
                                  <p:stCondLst>
                                    <p:cond delay="0"/>
                                  </p:stCondLst>
                                  <p:childTnLst>
                                    <p:set>
                                      <p:cBhvr>
                                        <p:cTn id="64" dur="1" fill="hold">
                                          <p:stCondLst>
                                            <p:cond delay="0"/>
                                          </p:stCondLst>
                                        </p:cTn>
                                        <p:tgtEl>
                                          <p:spTgt spid="822296"/>
                                        </p:tgtEl>
                                        <p:attrNameLst>
                                          <p:attrName>style.visibility</p:attrName>
                                        </p:attrNameLst>
                                      </p:cBhvr>
                                      <p:to>
                                        <p:strVal val="visible"/>
                                      </p:to>
                                    </p:set>
                                    <p:animEffect transition="in" filter="box(in)">
                                      <p:cBhvr>
                                        <p:cTn id="65" dur="500"/>
                                        <p:tgtEl>
                                          <p:spTgt spid="822296"/>
                                        </p:tgtEl>
                                      </p:cBhvr>
                                    </p:animEffect>
                                  </p:childTnLst>
                                  <p:subTnLst>
                                    <p:set>
                                      <p:cBhvr override="childStyle">
                                        <p:cTn dur="1" fill="hold" display="0" masterRel="nextClick" afterEffect="1"/>
                                        <p:tgtEl>
                                          <p:spTgt spid="822296"/>
                                        </p:tgtEl>
                                        <p:attrNameLst>
                                          <p:attrName>style.visibility</p:attrName>
                                        </p:attrNameLst>
                                      </p:cBhvr>
                                      <p:to>
                                        <p:strVal val="hidden"/>
                                      </p:to>
                                    </p:set>
                                  </p:sub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822297"/>
                                        </p:tgtEl>
                                        <p:attrNameLst>
                                          <p:attrName>style.visibility</p:attrName>
                                        </p:attrNameLst>
                                      </p:cBhvr>
                                      <p:to>
                                        <p:strVal val="visible"/>
                                      </p:to>
                                    </p:set>
                                    <p:animEffect transition="in" filter="box(in)">
                                      <p:cBhvr>
                                        <p:cTn id="70" dur="500"/>
                                        <p:tgtEl>
                                          <p:spTgt spid="822297"/>
                                        </p:tgtEl>
                                      </p:cBhvr>
                                    </p:animEffect>
                                  </p:childTnLst>
                                  <p:subTnLst>
                                    <p:set>
                                      <p:cBhvr override="childStyle">
                                        <p:cTn dur="1" fill="hold" display="0" masterRel="nextClick" afterEffect="1"/>
                                        <p:tgtEl>
                                          <p:spTgt spid="822297"/>
                                        </p:tgtEl>
                                        <p:attrNameLst>
                                          <p:attrName>style.visibility</p:attrName>
                                        </p:attrNameLst>
                                      </p:cBhvr>
                                      <p:to>
                                        <p:strVal val="hidden"/>
                                      </p:to>
                                    </p:set>
                                  </p:subTnLst>
                                </p:cTn>
                              </p:par>
                            </p:childTnLst>
                          </p:cTn>
                        </p:par>
                        <p:par>
                          <p:cTn id="71" fill="hold">
                            <p:stCondLst>
                              <p:cond delay="500"/>
                            </p:stCondLst>
                            <p:childTnLst>
                              <p:par>
                                <p:cTn id="72" presetID="4" presetClass="entr" presetSubtype="16" fill="hold" grpId="0" nodeType="afterEffect">
                                  <p:stCondLst>
                                    <p:cond delay="0"/>
                                  </p:stCondLst>
                                  <p:childTnLst>
                                    <p:set>
                                      <p:cBhvr>
                                        <p:cTn id="73" dur="1" fill="hold">
                                          <p:stCondLst>
                                            <p:cond delay="0"/>
                                          </p:stCondLst>
                                        </p:cTn>
                                        <p:tgtEl>
                                          <p:spTgt spid="822298"/>
                                        </p:tgtEl>
                                        <p:attrNameLst>
                                          <p:attrName>style.visibility</p:attrName>
                                        </p:attrNameLst>
                                      </p:cBhvr>
                                      <p:to>
                                        <p:strVal val="visible"/>
                                      </p:to>
                                    </p:set>
                                    <p:animEffect transition="in" filter="box(in)">
                                      <p:cBhvr>
                                        <p:cTn id="74" dur="500"/>
                                        <p:tgtEl>
                                          <p:spTgt spid="822298"/>
                                        </p:tgtEl>
                                      </p:cBhvr>
                                    </p:animEffect>
                                  </p:childTnLst>
                                  <p:subTnLst>
                                    <p:set>
                                      <p:cBhvr override="childStyle">
                                        <p:cTn dur="1" fill="hold" display="0" masterRel="nextClick" afterEffect="1"/>
                                        <p:tgtEl>
                                          <p:spTgt spid="822298"/>
                                        </p:tgtEl>
                                        <p:attrNameLst>
                                          <p:attrName>style.visibility</p:attrName>
                                        </p:attrNameLst>
                                      </p:cBhvr>
                                      <p:to>
                                        <p:strVal val="hidden"/>
                                      </p:to>
                                    </p:set>
                                  </p:subTnLst>
                                </p:cTn>
                              </p:par>
                            </p:childTnLst>
                          </p:cTn>
                        </p:par>
                        <p:par>
                          <p:cTn id="75" fill="hold">
                            <p:stCondLst>
                              <p:cond delay="1000"/>
                            </p:stCondLst>
                            <p:childTnLst>
                              <p:par>
                                <p:cTn id="76" presetID="4" presetClass="entr" presetSubtype="16" fill="hold" grpId="0" nodeType="afterEffect">
                                  <p:stCondLst>
                                    <p:cond delay="0"/>
                                  </p:stCondLst>
                                  <p:childTnLst>
                                    <p:set>
                                      <p:cBhvr>
                                        <p:cTn id="77" dur="1" fill="hold">
                                          <p:stCondLst>
                                            <p:cond delay="0"/>
                                          </p:stCondLst>
                                        </p:cTn>
                                        <p:tgtEl>
                                          <p:spTgt spid="822299"/>
                                        </p:tgtEl>
                                        <p:attrNameLst>
                                          <p:attrName>style.visibility</p:attrName>
                                        </p:attrNameLst>
                                      </p:cBhvr>
                                      <p:to>
                                        <p:strVal val="visible"/>
                                      </p:to>
                                    </p:set>
                                    <p:animEffect transition="in" filter="box(in)">
                                      <p:cBhvr>
                                        <p:cTn id="78" dur="500"/>
                                        <p:tgtEl>
                                          <p:spTgt spid="822299"/>
                                        </p:tgtEl>
                                      </p:cBhvr>
                                    </p:animEffect>
                                  </p:childTnLst>
                                  <p:subTnLst>
                                    <p:set>
                                      <p:cBhvr override="childStyle">
                                        <p:cTn dur="1" fill="hold" display="0" masterRel="nextClick" afterEffect="1"/>
                                        <p:tgtEl>
                                          <p:spTgt spid="822299"/>
                                        </p:tgtEl>
                                        <p:attrNameLst>
                                          <p:attrName>style.visibility</p:attrName>
                                        </p:attrNameLst>
                                      </p:cBhvr>
                                      <p:to>
                                        <p:strVal val="hidden"/>
                                      </p:to>
                                    </p:set>
                                  </p:subTnLst>
                                </p:cTn>
                              </p:par>
                            </p:childTnLst>
                          </p:cTn>
                        </p:par>
                        <p:par>
                          <p:cTn id="79" fill="hold">
                            <p:stCondLst>
                              <p:cond delay="1500"/>
                            </p:stCondLst>
                            <p:childTnLst>
                              <p:par>
                                <p:cTn id="80" presetID="4" presetClass="entr" presetSubtype="16" fill="hold" grpId="0" nodeType="afterEffect">
                                  <p:stCondLst>
                                    <p:cond delay="0"/>
                                  </p:stCondLst>
                                  <p:childTnLst>
                                    <p:set>
                                      <p:cBhvr>
                                        <p:cTn id="81" dur="1" fill="hold">
                                          <p:stCondLst>
                                            <p:cond delay="0"/>
                                          </p:stCondLst>
                                        </p:cTn>
                                        <p:tgtEl>
                                          <p:spTgt spid="822300"/>
                                        </p:tgtEl>
                                        <p:attrNameLst>
                                          <p:attrName>style.visibility</p:attrName>
                                        </p:attrNameLst>
                                      </p:cBhvr>
                                      <p:to>
                                        <p:strVal val="visible"/>
                                      </p:to>
                                    </p:set>
                                    <p:animEffect transition="in" filter="box(in)">
                                      <p:cBhvr>
                                        <p:cTn id="82" dur="500"/>
                                        <p:tgtEl>
                                          <p:spTgt spid="822300"/>
                                        </p:tgtEl>
                                      </p:cBhvr>
                                    </p:animEffect>
                                  </p:childTnLst>
                                  <p:subTnLst>
                                    <p:set>
                                      <p:cBhvr override="childStyle">
                                        <p:cTn dur="1" fill="hold" display="0" masterRel="nextClick" afterEffect="1"/>
                                        <p:tgtEl>
                                          <p:spTgt spid="822300"/>
                                        </p:tgtEl>
                                        <p:attrNameLst>
                                          <p:attrName>style.visibility</p:attrName>
                                        </p:attrNameLst>
                                      </p:cBhvr>
                                      <p:to>
                                        <p:strVal val="hidden"/>
                                      </p:to>
                                    </p:set>
                                  </p:subTnLst>
                                </p:cTn>
                              </p:par>
                            </p:childTnLst>
                          </p:cTn>
                        </p:par>
                        <p:par>
                          <p:cTn id="83" fill="hold">
                            <p:stCondLst>
                              <p:cond delay="2000"/>
                            </p:stCondLst>
                            <p:childTnLst>
                              <p:par>
                                <p:cTn id="84" presetID="4" presetClass="entr" presetSubtype="16" fill="hold" grpId="0" nodeType="afterEffect">
                                  <p:stCondLst>
                                    <p:cond delay="0"/>
                                  </p:stCondLst>
                                  <p:childTnLst>
                                    <p:set>
                                      <p:cBhvr>
                                        <p:cTn id="85" dur="1" fill="hold">
                                          <p:stCondLst>
                                            <p:cond delay="0"/>
                                          </p:stCondLst>
                                        </p:cTn>
                                        <p:tgtEl>
                                          <p:spTgt spid="822301"/>
                                        </p:tgtEl>
                                        <p:attrNameLst>
                                          <p:attrName>style.visibility</p:attrName>
                                        </p:attrNameLst>
                                      </p:cBhvr>
                                      <p:to>
                                        <p:strVal val="visible"/>
                                      </p:to>
                                    </p:set>
                                    <p:animEffect transition="in" filter="box(in)">
                                      <p:cBhvr>
                                        <p:cTn id="86" dur="500"/>
                                        <p:tgtEl>
                                          <p:spTgt spid="822301"/>
                                        </p:tgtEl>
                                      </p:cBhvr>
                                    </p:animEffect>
                                  </p:childTnLst>
                                  <p:subTnLst>
                                    <p:set>
                                      <p:cBhvr override="childStyle">
                                        <p:cTn dur="1" fill="hold" display="0" masterRel="nextClick" afterEffect="1"/>
                                        <p:tgtEl>
                                          <p:spTgt spid="822301"/>
                                        </p:tgtEl>
                                        <p:attrNameLst>
                                          <p:attrName>style.visibility</p:attrName>
                                        </p:attrNameLst>
                                      </p:cBhvr>
                                      <p:to>
                                        <p:strVal val="hidden"/>
                                      </p:to>
                                    </p:set>
                                  </p:subTnLst>
                                </p:cTn>
                              </p:par>
                            </p:childTnLst>
                          </p:cTn>
                        </p:par>
                        <p:par>
                          <p:cTn id="87" fill="hold">
                            <p:stCondLst>
                              <p:cond delay="2500"/>
                            </p:stCondLst>
                            <p:childTnLst>
                              <p:par>
                                <p:cTn id="88" presetID="4" presetClass="entr" presetSubtype="16" fill="hold" grpId="0" nodeType="afterEffect">
                                  <p:stCondLst>
                                    <p:cond delay="0"/>
                                  </p:stCondLst>
                                  <p:childTnLst>
                                    <p:set>
                                      <p:cBhvr>
                                        <p:cTn id="89" dur="1" fill="hold">
                                          <p:stCondLst>
                                            <p:cond delay="0"/>
                                          </p:stCondLst>
                                        </p:cTn>
                                        <p:tgtEl>
                                          <p:spTgt spid="822302"/>
                                        </p:tgtEl>
                                        <p:attrNameLst>
                                          <p:attrName>style.visibility</p:attrName>
                                        </p:attrNameLst>
                                      </p:cBhvr>
                                      <p:to>
                                        <p:strVal val="visible"/>
                                      </p:to>
                                    </p:set>
                                    <p:animEffect transition="in" filter="box(in)">
                                      <p:cBhvr>
                                        <p:cTn id="90" dur="500"/>
                                        <p:tgtEl>
                                          <p:spTgt spid="822302"/>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box(in)">
                                      <p:cBhvr>
                                        <p:cTn id="95"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96" fill="hold">
                            <p:stCondLst>
                              <p:cond delay="500"/>
                            </p:stCondLst>
                            <p:childTnLst>
                              <p:par>
                                <p:cTn id="97" presetID="4" presetClass="entr" presetSubtype="16" fill="hold" nodeType="after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box(in)">
                                      <p:cBhvr>
                                        <p:cTn id="99"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100" fill="hold">
                            <p:stCondLst>
                              <p:cond delay="1000"/>
                            </p:stCondLst>
                            <p:childTnLst>
                              <p:par>
                                <p:cTn id="101" presetID="4" presetClass="entr" presetSubtype="16" fill="hold" nodeType="after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box(in)">
                                      <p:cBhvr>
                                        <p:cTn id="103"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par>
                          <p:cTn id="104" fill="hold">
                            <p:stCondLst>
                              <p:cond delay="1500"/>
                            </p:stCondLst>
                            <p:childTnLst>
                              <p:par>
                                <p:cTn id="105" presetID="4" presetClass="entr" presetSubtype="16" fill="hold" nodeType="after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box(in)">
                                      <p:cBhvr>
                                        <p:cTn id="10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108" fill="hold">
                            <p:stCondLst>
                              <p:cond delay="2000"/>
                            </p:stCondLst>
                            <p:childTnLst>
                              <p:par>
                                <p:cTn id="109" presetID="4" presetClass="entr" presetSubtype="16" fill="hold" nodeType="after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box(in)">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ntr" presetSubtype="16" fill="hold" grpId="0" nodeType="clickEffect">
                                  <p:stCondLst>
                                    <p:cond delay="0"/>
                                  </p:stCondLst>
                                  <p:childTnLst>
                                    <p:set>
                                      <p:cBhvr>
                                        <p:cTn id="115" dur="1" fill="hold">
                                          <p:stCondLst>
                                            <p:cond delay="0"/>
                                          </p:stCondLst>
                                        </p:cTn>
                                        <p:tgtEl>
                                          <p:spTgt spid="822281">
                                            <p:txEl>
                                              <p:pRg st="0" end="0"/>
                                            </p:txEl>
                                          </p:spTgt>
                                        </p:tgtEl>
                                        <p:attrNameLst>
                                          <p:attrName>style.visibility</p:attrName>
                                        </p:attrNameLst>
                                      </p:cBhvr>
                                      <p:to>
                                        <p:strVal val="visible"/>
                                      </p:to>
                                    </p:set>
                                    <p:animEffect transition="in" filter="box(in)">
                                      <p:cBhvr>
                                        <p:cTn id="116" dur="500"/>
                                        <p:tgtEl>
                                          <p:spTgt spid="822281">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822281">
                                            <p:txEl>
                                              <p:pRg st="1" end="1"/>
                                            </p:txEl>
                                          </p:spTgt>
                                        </p:tgtEl>
                                        <p:attrNameLst>
                                          <p:attrName>style.visibility</p:attrName>
                                        </p:attrNameLst>
                                      </p:cBhvr>
                                      <p:to>
                                        <p:strVal val="visible"/>
                                      </p:to>
                                    </p:set>
                                    <p:animEffect transition="in" filter="box(in)">
                                      <p:cBhvr>
                                        <p:cTn id="121" dur="500"/>
                                        <p:tgtEl>
                                          <p:spTgt spid="8222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81" grpId="0" build="p" autoUpdateAnimBg="0"/>
      <p:bldP spid="822282" grpId="0" animBg="1"/>
      <p:bldP spid="822283" grpId="0" animBg="1"/>
      <p:bldP spid="822284" grpId="0" animBg="1"/>
      <p:bldP spid="822285" grpId="0" animBg="1"/>
      <p:bldP spid="822286" grpId="0" animBg="1"/>
      <p:bldP spid="822287" grpId="0" animBg="1"/>
      <p:bldP spid="822288" grpId="0" animBg="1"/>
      <p:bldP spid="822289" grpId="0" animBg="1"/>
      <p:bldP spid="822290" grpId="0" animBg="1"/>
      <p:bldP spid="822291" grpId="0" animBg="1"/>
      <p:bldP spid="822292" grpId="0" animBg="1"/>
      <p:bldP spid="822293" grpId="0" animBg="1"/>
      <p:bldP spid="822294" grpId="0" animBg="1"/>
      <p:bldP spid="822295" grpId="0" animBg="1"/>
      <p:bldP spid="822296" grpId="0" animBg="1"/>
      <p:bldP spid="822297" grpId="0" animBg="1"/>
      <p:bldP spid="822298" grpId="0" animBg="1"/>
      <p:bldP spid="822299" grpId="0" animBg="1"/>
      <p:bldP spid="822300" grpId="0" animBg="1"/>
      <p:bldP spid="822301" grpId="0" animBg="1"/>
      <p:bldP spid="82230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Grp="1" noChangeArrowheads="1"/>
          </p:cNvSpPr>
          <p:nvPr>
            <p:ph type="title"/>
          </p:nvPr>
        </p:nvSpPr>
        <p:spPr/>
        <p:txBody>
          <a:bodyPr>
            <a:normAutofit/>
          </a:bodyPr>
          <a:lstStyle/>
          <a:p>
            <a:pPr algn="l"/>
            <a:r>
              <a:rPr lang="en-US" sz="3200" b="1" u="sng" dirty="0">
                <a:latin typeface="Arial Narrow" pitchFamily="34" charset="0"/>
              </a:rPr>
              <a:t>Protecting IPR : </a:t>
            </a:r>
            <a:r>
              <a:rPr lang="en-US" sz="3200" b="1" u="sng" dirty="0" err="1">
                <a:latin typeface="Arial Narrow" pitchFamily="34" charset="0"/>
              </a:rPr>
              <a:t>Steganography</a:t>
            </a:r>
            <a:endParaRPr lang="en-US" sz="3200" b="1" u="sng" dirty="0">
              <a:latin typeface="Arial Narrow" pitchFamily="34" charset="0"/>
            </a:endParaRPr>
          </a:p>
        </p:txBody>
      </p:sp>
      <p:sp>
        <p:nvSpPr>
          <p:cNvPr id="849923" name="Text Box 3"/>
          <p:cNvSpPr txBox="1">
            <a:spLocks noChangeArrowheads="1"/>
          </p:cNvSpPr>
          <p:nvPr/>
        </p:nvSpPr>
        <p:spPr bwMode="auto">
          <a:xfrm>
            <a:off x="1434913" y="1219200"/>
            <a:ext cx="4629794" cy="461665"/>
          </a:xfrm>
          <a:prstGeom prst="rect">
            <a:avLst/>
          </a:prstGeom>
          <a:noFill/>
          <a:ln w="9525">
            <a:noFill/>
            <a:miter lim="800000"/>
            <a:headEnd/>
            <a:tailEnd/>
          </a:ln>
          <a:effectLst/>
        </p:spPr>
        <p:txBody>
          <a:bodyPr wrap="none">
            <a:spAutoFit/>
          </a:bodyPr>
          <a:lstStyle/>
          <a:p>
            <a:pPr>
              <a:spcBef>
                <a:spcPct val="20000"/>
              </a:spcBef>
              <a:buFont typeface="Wingdings" pitchFamily="2" charset="2"/>
              <a:buChar char="v"/>
            </a:pPr>
            <a:r>
              <a:rPr lang="en-US" sz="2400" b="1" dirty="0">
                <a:latin typeface="Arial Narrow" pitchFamily="34" charset="0"/>
              </a:rPr>
              <a:t>Concept comes from “water mark”</a:t>
            </a:r>
          </a:p>
        </p:txBody>
      </p:sp>
      <p:sp>
        <p:nvSpPr>
          <p:cNvPr id="849924" name="Rectangle 4"/>
          <p:cNvSpPr>
            <a:spLocks noChangeArrowheads="1"/>
          </p:cNvSpPr>
          <p:nvPr/>
        </p:nvSpPr>
        <p:spPr bwMode="auto">
          <a:xfrm>
            <a:off x="1371600" y="2362200"/>
            <a:ext cx="1752600" cy="609600"/>
          </a:xfrm>
          <a:prstGeom prst="rect">
            <a:avLst/>
          </a:prstGeom>
          <a:noFill/>
          <a:ln w="28575">
            <a:solidFill>
              <a:schemeClr val="tx1"/>
            </a:solidFill>
            <a:miter lim="800000"/>
            <a:headEnd/>
            <a:tailEnd/>
          </a:ln>
          <a:effectLst/>
        </p:spPr>
        <p:txBody>
          <a:bodyPr wrap="none" anchor="ctr"/>
          <a:lstStyle/>
          <a:p>
            <a:r>
              <a:rPr lang="en-US" sz="2400">
                <a:latin typeface="Arial Narrow" pitchFamily="34" charset="0"/>
              </a:rPr>
              <a:t>Message</a:t>
            </a:r>
          </a:p>
        </p:txBody>
      </p:sp>
      <p:sp>
        <p:nvSpPr>
          <p:cNvPr id="849925" name="Rectangle 5"/>
          <p:cNvSpPr>
            <a:spLocks noChangeArrowheads="1"/>
          </p:cNvSpPr>
          <p:nvPr/>
        </p:nvSpPr>
        <p:spPr bwMode="auto">
          <a:xfrm>
            <a:off x="3429000" y="2362200"/>
            <a:ext cx="1752600" cy="609600"/>
          </a:xfrm>
          <a:prstGeom prst="rect">
            <a:avLst/>
          </a:prstGeom>
          <a:noFill/>
          <a:ln w="28575">
            <a:solidFill>
              <a:schemeClr val="tx1"/>
            </a:solidFill>
            <a:miter lim="800000"/>
            <a:headEnd/>
            <a:tailEnd/>
          </a:ln>
          <a:effectLst/>
        </p:spPr>
        <p:txBody>
          <a:bodyPr wrap="none" anchor="ctr"/>
          <a:lstStyle/>
          <a:p>
            <a:r>
              <a:rPr lang="en-US" sz="2400">
                <a:latin typeface="Arial Narrow" pitchFamily="34" charset="0"/>
              </a:rPr>
              <a:t>Picture</a:t>
            </a:r>
          </a:p>
        </p:txBody>
      </p:sp>
      <p:grpSp>
        <p:nvGrpSpPr>
          <p:cNvPr id="2" name="Group 6"/>
          <p:cNvGrpSpPr>
            <a:grpSpLocks/>
          </p:cNvGrpSpPr>
          <p:nvPr/>
        </p:nvGrpSpPr>
        <p:grpSpPr bwMode="auto">
          <a:xfrm>
            <a:off x="2247900" y="2986088"/>
            <a:ext cx="2057400" cy="976312"/>
            <a:chOff x="1416" y="1881"/>
            <a:chExt cx="1296" cy="615"/>
          </a:xfrm>
        </p:grpSpPr>
        <p:cxnSp>
          <p:nvCxnSpPr>
            <p:cNvPr id="849927" name="AutoShape 7"/>
            <p:cNvCxnSpPr>
              <a:cxnSpLocks noChangeShapeType="1"/>
              <a:stCxn id="849924" idx="2"/>
              <a:endCxn id="849925" idx="2"/>
            </p:cNvCxnSpPr>
            <p:nvPr/>
          </p:nvCxnSpPr>
          <p:spPr bwMode="auto">
            <a:xfrm rot="16200000" flipH="1">
              <a:off x="2063" y="1234"/>
              <a:ext cx="1" cy="1296"/>
            </a:xfrm>
            <a:prstGeom prst="bentConnector3">
              <a:avLst>
                <a:gd name="adj1" fmla="val 34600000"/>
              </a:avLst>
            </a:prstGeom>
            <a:noFill/>
            <a:ln w="28575">
              <a:solidFill>
                <a:schemeClr val="tx1"/>
              </a:solidFill>
              <a:miter lim="800000"/>
              <a:headEnd type="triangle" w="med" len="med"/>
              <a:tailEnd type="triangle" w="med" len="med"/>
            </a:ln>
            <a:effectLst/>
          </p:spPr>
        </p:cxnSp>
        <p:sp>
          <p:nvSpPr>
            <p:cNvPr id="849928" name="Line 8"/>
            <p:cNvSpPr>
              <a:spLocks noChangeShapeType="1"/>
            </p:cNvSpPr>
            <p:nvPr/>
          </p:nvSpPr>
          <p:spPr bwMode="auto">
            <a:xfrm>
              <a:off x="2064" y="2208"/>
              <a:ext cx="0" cy="288"/>
            </a:xfrm>
            <a:prstGeom prst="line">
              <a:avLst/>
            </a:prstGeom>
            <a:noFill/>
            <a:ln w="28575">
              <a:solidFill>
                <a:schemeClr val="tx1"/>
              </a:solidFill>
              <a:round/>
              <a:headEnd/>
              <a:tailEnd type="triangle" w="med" len="med"/>
            </a:ln>
            <a:effectLst/>
          </p:spPr>
          <p:txBody>
            <a:bodyPr/>
            <a:lstStyle/>
            <a:p>
              <a:endParaRPr lang="en-US" sz="2400">
                <a:latin typeface="Arial Narrow" pitchFamily="34" charset="0"/>
              </a:endParaRPr>
            </a:p>
          </p:txBody>
        </p:sp>
      </p:grpSp>
      <p:sp>
        <p:nvSpPr>
          <p:cNvPr id="849929" name="Rectangle 9"/>
          <p:cNvSpPr>
            <a:spLocks noChangeArrowheads="1"/>
          </p:cNvSpPr>
          <p:nvPr/>
        </p:nvSpPr>
        <p:spPr bwMode="auto">
          <a:xfrm>
            <a:off x="2362200" y="3962400"/>
            <a:ext cx="1752600" cy="1524000"/>
          </a:xfrm>
          <a:prstGeom prst="rect">
            <a:avLst/>
          </a:prstGeom>
          <a:noFill/>
          <a:ln w="28575">
            <a:solidFill>
              <a:schemeClr val="tx1"/>
            </a:solidFill>
            <a:miter lim="800000"/>
            <a:headEnd/>
            <a:tailEnd/>
          </a:ln>
          <a:effectLst/>
        </p:spPr>
        <p:txBody>
          <a:bodyPr wrap="none" anchor="ctr"/>
          <a:lstStyle/>
          <a:p>
            <a:r>
              <a:rPr lang="en-US" sz="2400" dirty="0">
                <a:latin typeface="Arial Narrow" pitchFamily="34" charset="0"/>
              </a:rPr>
              <a:t>Picture</a:t>
            </a:r>
          </a:p>
          <a:p>
            <a:r>
              <a:rPr lang="en-US" sz="2400" dirty="0">
                <a:latin typeface="Arial Narrow" pitchFamily="34" charset="0"/>
              </a:rPr>
              <a:t>Properties </a:t>
            </a:r>
            <a:endParaRPr lang="en-US" sz="2400" dirty="0" smtClean="0">
              <a:latin typeface="Arial Narrow" pitchFamily="34" charset="0"/>
            </a:endParaRPr>
          </a:p>
          <a:p>
            <a:r>
              <a:rPr lang="en-US" sz="2400" dirty="0" err="1" smtClean="0">
                <a:latin typeface="Arial Narrow" pitchFamily="34" charset="0"/>
              </a:rPr>
              <a:t>donot</a:t>
            </a:r>
            <a:r>
              <a:rPr lang="en-US" sz="2400" dirty="0" smtClean="0">
                <a:latin typeface="Arial Narrow" pitchFamily="34" charset="0"/>
              </a:rPr>
              <a:t> </a:t>
            </a:r>
            <a:r>
              <a:rPr lang="en-US" sz="2400" dirty="0">
                <a:latin typeface="Arial Narrow" pitchFamily="34" charset="0"/>
              </a:rPr>
              <a:t>change</a:t>
            </a:r>
          </a:p>
        </p:txBody>
      </p:sp>
      <p:sp>
        <p:nvSpPr>
          <p:cNvPr id="849930" name="Rectangle 10"/>
          <p:cNvSpPr>
            <a:spLocks noChangeArrowheads="1"/>
          </p:cNvSpPr>
          <p:nvPr/>
        </p:nvSpPr>
        <p:spPr bwMode="auto">
          <a:xfrm>
            <a:off x="6096000" y="3276600"/>
            <a:ext cx="1752600" cy="609600"/>
          </a:xfrm>
          <a:prstGeom prst="rect">
            <a:avLst/>
          </a:prstGeom>
          <a:noFill/>
          <a:ln w="28575">
            <a:solidFill>
              <a:schemeClr val="tx1"/>
            </a:solidFill>
            <a:miter lim="800000"/>
            <a:headEnd/>
            <a:tailEnd/>
          </a:ln>
          <a:effectLst/>
        </p:spPr>
        <p:txBody>
          <a:bodyPr wrap="none" anchor="ctr"/>
          <a:lstStyle/>
          <a:p>
            <a:r>
              <a:rPr lang="en-US" sz="2400">
                <a:latin typeface="Arial Narrow" pitchFamily="34" charset="0"/>
              </a:rPr>
              <a:t>Message</a:t>
            </a:r>
          </a:p>
        </p:txBody>
      </p:sp>
      <p:sp>
        <p:nvSpPr>
          <p:cNvPr id="849931" name="Rectangle 11"/>
          <p:cNvSpPr>
            <a:spLocks noChangeArrowheads="1"/>
          </p:cNvSpPr>
          <p:nvPr/>
        </p:nvSpPr>
        <p:spPr bwMode="auto">
          <a:xfrm>
            <a:off x="6096000" y="4648200"/>
            <a:ext cx="1752600" cy="609600"/>
          </a:xfrm>
          <a:prstGeom prst="rect">
            <a:avLst/>
          </a:prstGeom>
          <a:noFill/>
          <a:ln w="28575">
            <a:solidFill>
              <a:schemeClr val="tx1"/>
            </a:solidFill>
            <a:miter lim="800000"/>
            <a:headEnd/>
            <a:tailEnd/>
          </a:ln>
          <a:effectLst/>
        </p:spPr>
        <p:txBody>
          <a:bodyPr wrap="none" anchor="ctr"/>
          <a:lstStyle/>
          <a:p>
            <a:r>
              <a:rPr lang="en-US" sz="2400">
                <a:latin typeface="Arial Narrow" pitchFamily="34" charset="0"/>
              </a:rPr>
              <a:t>Picture</a:t>
            </a:r>
          </a:p>
        </p:txBody>
      </p:sp>
      <p:grpSp>
        <p:nvGrpSpPr>
          <p:cNvPr id="3" name="Group 12"/>
          <p:cNvGrpSpPr>
            <a:grpSpLocks/>
          </p:cNvGrpSpPr>
          <p:nvPr/>
        </p:nvGrpSpPr>
        <p:grpSpPr bwMode="auto">
          <a:xfrm>
            <a:off x="4114800" y="3581400"/>
            <a:ext cx="1968500" cy="1371600"/>
            <a:chOff x="2592" y="2256"/>
            <a:chExt cx="1240" cy="864"/>
          </a:xfrm>
        </p:grpSpPr>
        <p:sp>
          <p:nvSpPr>
            <p:cNvPr id="849933" name="Line 13"/>
            <p:cNvSpPr>
              <a:spLocks noChangeShapeType="1"/>
            </p:cNvSpPr>
            <p:nvPr/>
          </p:nvSpPr>
          <p:spPr bwMode="auto">
            <a:xfrm>
              <a:off x="2592" y="2688"/>
              <a:ext cx="1008" cy="0"/>
            </a:xfrm>
            <a:prstGeom prst="line">
              <a:avLst/>
            </a:prstGeom>
            <a:noFill/>
            <a:ln w="28575">
              <a:solidFill>
                <a:schemeClr val="tx1"/>
              </a:solidFill>
              <a:round/>
              <a:headEnd/>
              <a:tailEnd/>
            </a:ln>
            <a:effectLst/>
          </p:spPr>
          <p:txBody>
            <a:bodyPr/>
            <a:lstStyle/>
            <a:p>
              <a:endParaRPr lang="en-US" sz="2400">
                <a:latin typeface="Arial Narrow" pitchFamily="34" charset="0"/>
              </a:endParaRPr>
            </a:p>
          </p:txBody>
        </p:sp>
        <p:cxnSp>
          <p:nvCxnSpPr>
            <p:cNvPr id="849934" name="AutoShape 14"/>
            <p:cNvCxnSpPr>
              <a:cxnSpLocks noChangeShapeType="1"/>
              <a:stCxn id="849930" idx="1"/>
              <a:endCxn id="849931" idx="1"/>
            </p:cNvCxnSpPr>
            <p:nvPr/>
          </p:nvCxnSpPr>
          <p:spPr bwMode="auto">
            <a:xfrm rot="10800000" flipH="1" flipV="1">
              <a:off x="3831" y="2256"/>
              <a:ext cx="1" cy="864"/>
            </a:xfrm>
            <a:prstGeom prst="bentConnector3">
              <a:avLst>
                <a:gd name="adj1" fmla="val -23600000"/>
              </a:avLst>
            </a:prstGeom>
            <a:noFill/>
            <a:ln w="28575">
              <a:solidFill>
                <a:schemeClr val="tx1"/>
              </a:solidFill>
              <a:miter lim="800000"/>
              <a:headEnd type="triangle" w="med" len="med"/>
              <a:tailEnd type="triangle" w="med" len="med"/>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49923"/>
                                        </p:tgtEl>
                                        <p:attrNameLst>
                                          <p:attrName>style.visibility</p:attrName>
                                        </p:attrNameLst>
                                      </p:cBhvr>
                                      <p:to>
                                        <p:strVal val="visible"/>
                                      </p:to>
                                    </p:set>
                                    <p:animEffect transition="in" filter="box(in)">
                                      <p:cBhvr>
                                        <p:cTn id="7" dur="500"/>
                                        <p:tgtEl>
                                          <p:spTgt spid="8499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49924"/>
                                        </p:tgtEl>
                                        <p:attrNameLst>
                                          <p:attrName>style.visibility</p:attrName>
                                        </p:attrNameLst>
                                      </p:cBhvr>
                                      <p:to>
                                        <p:strVal val="visible"/>
                                      </p:to>
                                    </p:set>
                                    <p:animEffect transition="in" filter="box(in)">
                                      <p:cBhvr>
                                        <p:cTn id="12" dur="500"/>
                                        <p:tgtEl>
                                          <p:spTgt spid="849924"/>
                                        </p:tgtEl>
                                      </p:cBhvr>
                                    </p:animEffect>
                                  </p:childTnLst>
                                </p:cTn>
                              </p:par>
                            </p:childTnLst>
                          </p:cTn>
                        </p:par>
                        <p:par>
                          <p:cTn id="13" fill="hold">
                            <p:stCondLst>
                              <p:cond delay="500"/>
                            </p:stCondLst>
                            <p:childTnLst>
                              <p:par>
                                <p:cTn id="14" presetID="4" presetClass="entr" presetSubtype="16" fill="hold" grpId="0" nodeType="afterEffect">
                                  <p:stCondLst>
                                    <p:cond delay="500"/>
                                  </p:stCondLst>
                                  <p:childTnLst>
                                    <p:set>
                                      <p:cBhvr>
                                        <p:cTn id="15" dur="1" fill="hold">
                                          <p:stCondLst>
                                            <p:cond delay="0"/>
                                          </p:stCondLst>
                                        </p:cTn>
                                        <p:tgtEl>
                                          <p:spTgt spid="849925"/>
                                        </p:tgtEl>
                                        <p:attrNameLst>
                                          <p:attrName>style.visibility</p:attrName>
                                        </p:attrNameLst>
                                      </p:cBhvr>
                                      <p:to>
                                        <p:strVal val="visible"/>
                                      </p:to>
                                    </p:set>
                                    <p:animEffect transition="in" filter="box(in)">
                                      <p:cBhvr>
                                        <p:cTn id="16" dur="500"/>
                                        <p:tgtEl>
                                          <p:spTgt spid="84992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ox(in)">
                                      <p:cBhvr>
                                        <p:cTn id="21" dur="500"/>
                                        <p:tgtEl>
                                          <p:spTgt spid="2"/>
                                        </p:tgtEl>
                                      </p:cBhvr>
                                    </p:animEffect>
                                  </p:childTnLst>
                                </p:cTn>
                              </p:par>
                            </p:childTnLst>
                          </p:cTn>
                        </p:par>
                        <p:par>
                          <p:cTn id="22" fill="hold">
                            <p:stCondLst>
                              <p:cond delay="500"/>
                            </p:stCondLst>
                            <p:childTnLst>
                              <p:par>
                                <p:cTn id="23" presetID="4" presetClass="entr" presetSubtype="16" fill="hold" grpId="0" nodeType="afterEffect">
                                  <p:stCondLst>
                                    <p:cond delay="500"/>
                                  </p:stCondLst>
                                  <p:childTnLst>
                                    <p:set>
                                      <p:cBhvr>
                                        <p:cTn id="24" dur="1" fill="hold">
                                          <p:stCondLst>
                                            <p:cond delay="0"/>
                                          </p:stCondLst>
                                        </p:cTn>
                                        <p:tgtEl>
                                          <p:spTgt spid="849929"/>
                                        </p:tgtEl>
                                        <p:attrNameLst>
                                          <p:attrName>style.visibility</p:attrName>
                                        </p:attrNameLst>
                                      </p:cBhvr>
                                      <p:to>
                                        <p:strVal val="visible"/>
                                      </p:to>
                                    </p:set>
                                    <p:animEffect transition="in" filter="box(in)">
                                      <p:cBhvr>
                                        <p:cTn id="25" dur="500"/>
                                        <p:tgtEl>
                                          <p:spTgt spid="849929"/>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ox(in)">
                                      <p:cBhvr>
                                        <p:cTn id="30" dur="500"/>
                                        <p:tgtEl>
                                          <p:spTgt spid="3"/>
                                        </p:tgtEl>
                                      </p:cBhvr>
                                    </p:animEffect>
                                  </p:childTnLst>
                                </p:cTn>
                              </p:par>
                            </p:childTnLst>
                          </p:cTn>
                        </p:par>
                        <p:par>
                          <p:cTn id="31" fill="hold">
                            <p:stCondLst>
                              <p:cond delay="500"/>
                            </p:stCondLst>
                            <p:childTnLst>
                              <p:par>
                                <p:cTn id="32" presetID="4" presetClass="entr" presetSubtype="16" fill="hold" grpId="0" nodeType="afterEffect">
                                  <p:stCondLst>
                                    <p:cond delay="500"/>
                                  </p:stCondLst>
                                  <p:childTnLst>
                                    <p:set>
                                      <p:cBhvr>
                                        <p:cTn id="33" dur="1" fill="hold">
                                          <p:stCondLst>
                                            <p:cond delay="0"/>
                                          </p:stCondLst>
                                        </p:cTn>
                                        <p:tgtEl>
                                          <p:spTgt spid="849930"/>
                                        </p:tgtEl>
                                        <p:attrNameLst>
                                          <p:attrName>style.visibility</p:attrName>
                                        </p:attrNameLst>
                                      </p:cBhvr>
                                      <p:to>
                                        <p:strVal val="visible"/>
                                      </p:to>
                                    </p:set>
                                    <p:animEffect transition="in" filter="box(in)">
                                      <p:cBhvr>
                                        <p:cTn id="34" dur="500"/>
                                        <p:tgtEl>
                                          <p:spTgt spid="849930"/>
                                        </p:tgtEl>
                                      </p:cBhvr>
                                    </p:animEffect>
                                  </p:childTnLst>
                                </p:cTn>
                              </p:par>
                            </p:childTnLst>
                          </p:cTn>
                        </p:par>
                        <p:par>
                          <p:cTn id="35" fill="hold">
                            <p:stCondLst>
                              <p:cond delay="1500"/>
                            </p:stCondLst>
                            <p:childTnLst>
                              <p:par>
                                <p:cTn id="36" presetID="4" presetClass="entr" presetSubtype="16" fill="hold" grpId="0" nodeType="afterEffect">
                                  <p:stCondLst>
                                    <p:cond delay="500"/>
                                  </p:stCondLst>
                                  <p:childTnLst>
                                    <p:set>
                                      <p:cBhvr>
                                        <p:cTn id="37" dur="1" fill="hold">
                                          <p:stCondLst>
                                            <p:cond delay="0"/>
                                          </p:stCondLst>
                                        </p:cTn>
                                        <p:tgtEl>
                                          <p:spTgt spid="849931"/>
                                        </p:tgtEl>
                                        <p:attrNameLst>
                                          <p:attrName>style.visibility</p:attrName>
                                        </p:attrNameLst>
                                      </p:cBhvr>
                                      <p:to>
                                        <p:strVal val="visible"/>
                                      </p:to>
                                    </p:set>
                                    <p:animEffect transition="in" filter="box(in)">
                                      <p:cBhvr>
                                        <p:cTn id="38" dur="500"/>
                                        <p:tgtEl>
                                          <p:spTgt spid="849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3" grpId="0"/>
      <p:bldP spid="849924" grpId="0" animBg="1"/>
      <p:bldP spid="849925" grpId="0" animBg="1"/>
      <p:bldP spid="849929" grpId="0" animBg="1"/>
      <p:bldP spid="849930" grpId="0" animBg="1"/>
      <p:bldP spid="84993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533400" y="984250"/>
            <a:ext cx="8458200" cy="4894263"/>
          </a:xfrm>
          <a:prstGeom prst="rect">
            <a:avLst/>
          </a:prstGeom>
          <a:noFill/>
          <a:ln w="9525">
            <a:noFill/>
            <a:miter lim="800000"/>
            <a:headEnd/>
            <a:tailEnd/>
          </a:ln>
        </p:spPr>
        <p:txBody>
          <a:bodyPr>
            <a:spAutoFit/>
          </a:bodyPr>
          <a:lstStyle/>
          <a:p>
            <a:pPr>
              <a:buClr>
                <a:schemeClr val="tx1"/>
              </a:buClr>
              <a:buFont typeface="Wingdings" pitchFamily="2" charset="2"/>
              <a:buChar char="§"/>
            </a:pPr>
            <a:r>
              <a:rPr lang="en-US" sz="2400" dirty="0">
                <a:latin typeface="Arial Narrow" pitchFamily="34" charset="0"/>
              </a:rPr>
              <a:t>   </a:t>
            </a:r>
            <a:r>
              <a:rPr lang="en-US" sz="2400" u="sng" dirty="0">
                <a:latin typeface="Arial Narrow" pitchFamily="34" charset="0"/>
              </a:rPr>
              <a:t>For knowingly:-</a:t>
            </a:r>
          </a:p>
          <a:p>
            <a:pPr>
              <a:buClr>
                <a:schemeClr val="tx1"/>
              </a:buClr>
              <a:buFont typeface="Wingdings" pitchFamily="2" charset="2"/>
              <a:buChar char="§"/>
            </a:pPr>
            <a:r>
              <a:rPr lang="en-US" sz="2400" dirty="0">
                <a:latin typeface="Arial Narrow" pitchFamily="34" charset="0"/>
              </a:rPr>
              <a:t>   Section 65</a:t>
            </a:r>
          </a:p>
          <a:p>
            <a:pPr lvl="1">
              <a:buClr>
                <a:schemeClr val="tx1"/>
              </a:buClr>
              <a:buFont typeface="Wingdings" pitchFamily="2" charset="2"/>
              <a:buChar char="§"/>
            </a:pPr>
            <a:r>
              <a:rPr lang="en-US" sz="2400" dirty="0">
                <a:latin typeface="Arial Narrow" pitchFamily="34" charset="0"/>
              </a:rPr>
              <a:t>    Tampering with computer code system</a:t>
            </a: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three years     </a:t>
            </a:r>
          </a:p>
          <a:p>
            <a:pPr lvl="2">
              <a:buClr>
                <a:schemeClr val="tx1"/>
              </a:buClr>
              <a:buFont typeface="Wingdings" pitchFamily="2" charset="2"/>
              <a:buChar char="§"/>
            </a:pPr>
            <a:r>
              <a:rPr lang="en-US" sz="2400" dirty="0">
                <a:latin typeface="Arial Narrow" pitchFamily="34" charset="0"/>
              </a:rPr>
              <a:t>  Fine </a:t>
            </a:r>
            <a:r>
              <a:rPr lang="en-US" sz="2400" dirty="0" err="1">
                <a:latin typeface="Arial Narrow" pitchFamily="34" charset="0"/>
              </a:rPr>
              <a:t>upto</a:t>
            </a:r>
            <a:r>
              <a:rPr lang="en-US" sz="2400" dirty="0">
                <a:latin typeface="Arial Narrow" pitchFamily="34" charset="0"/>
              </a:rPr>
              <a:t> Rs 2,00,000</a:t>
            </a:r>
          </a:p>
          <a:p>
            <a:pPr>
              <a:buClr>
                <a:schemeClr val="tx1"/>
              </a:buClr>
              <a:buFont typeface="Wingdings" pitchFamily="2" charset="2"/>
              <a:buChar char="§"/>
            </a:pPr>
            <a:r>
              <a:rPr lang="en-US" sz="2400" dirty="0">
                <a:latin typeface="Arial Narrow" pitchFamily="34" charset="0"/>
              </a:rPr>
              <a:t>   Section 73</a:t>
            </a:r>
          </a:p>
          <a:p>
            <a:pPr lvl="1">
              <a:buClr>
                <a:schemeClr val="tx1"/>
              </a:buClr>
              <a:buFont typeface="Wingdings" pitchFamily="2" charset="2"/>
              <a:buChar char="§"/>
            </a:pPr>
            <a:r>
              <a:rPr lang="en-US" sz="2400" dirty="0">
                <a:latin typeface="Arial Narrow" pitchFamily="34" charset="0"/>
              </a:rPr>
              <a:t>    Publishing Digital signature certificate false in certain respect</a:t>
            </a: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two years        </a:t>
            </a:r>
          </a:p>
          <a:p>
            <a:pPr lvl="2">
              <a:buClr>
                <a:schemeClr val="tx1"/>
              </a:buClr>
              <a:buFont typeface="Wingdings" pitchFamily="2" charset="2"/>
              <a:buChar char="§"/>
            </a:pPr>
            <a:r>
              <a:rPr lang="en-US" sz="2400" dirty="0">
                <a:latin typeface="Arial Narrow" pitchFamily="34" charset="0"/>
              </a:rPr>
              <a:t>    Fine </a:t>
            </a:r>
            <a:r>
              <a:rPr lang="en-US" sz="2400" dirty="0" err="1">
                <a:latin typeface="Arial Narrow" pitchFamily="34" charset="0"/>
              </a:rPr>
              <a:t>upto</a:t>
            </a:r>
            <a:r>
              <a:rPr lang="en-US" sz="2400" dirty="0">
                <a:latin typeface="Arial Narrow" pitchFamily="34" charset="0"/>
              </a:rPr>
              <a:t> Rs 1,00,000</a:t>
            </a:r>
          </a:p>
          <a:p>
            <a:pPr>
              <a:buClr>
                <a:schemeClr val="tx1"/>
              </a:buClr>
              <a:buFont typeface="Wingdings" pitchFamily="2" charset="2"/>
              <a:buChar char="§"/>
            </a:pPr>
            <a:r>
              <a:rPr lang="en-US" sz="2400" dirty="0">
                <a:latin typeface="Arial Narrow" pitchFamily="34" charset="0"/>
              </a:rPr>
              <a:t>   Section 74</a:t>
            </a:r>
          </a:p>
          <a:p>
            <a:pPr lvl="1">
              <a:buClr>
                <a:schemeClr val="tx1"/>
              </a:buClr>
              <a:buFont typeface="Wingdings" pitchFamily="2" charset="2"/>
              <a:buChar char="§"/>
            </a:pPr>
            <a:r>
              <a:rPr lang="en-US" sz="2400" dirty="0">
                <a:latin typeface="Arial Narrow" pitchFamily="34" charset="0"/>
              </a:rPr>
              <a:t>    Publishing Digital signature certificate for fraudulent purpose</a:t>
            </a: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two years	   </a:t>
            </a:r>
          </a:p>
          <a:p>
            <a:pPr lvl="2">
              <a:buClr>
                <a:schemeClr val="tx1"/>
              </a:buClr>
              <a:buFont typeface="Wingdings" pitchFamily="2" charset="2"/>
              <a:buChar char="§"/>
            </a:pPr>
            <a:r>
              <a:rPr lang="en-US" sz="2400" dirty="0">
                <a:latin typeface="Arial Narrow" pitchFamily="34" charset="0"/>
              </a:rPr>
              <a:t>    Fine </a:t>
            </a:r>
            <a:r>
              <a:rPr lang="en-US" sz="2400" dirty="0" err="1">
                <a:latin typeface="Arial Narrow" pitchFamily="34" charset="0"/>
              </a:rPr>
              <a:t>upto</a:t>
            </a:r>
            <a:r>
              <a:rPr lang="en-US" sz="2400" dirty="0">
                <a:latin typeface="Arial Narrow" pitchFamily="34" charset="0"/>
              </a:rPr>
              <a:t> Rs 1,00,000</a:t>
            </a:r>
          </a:p>
        </p:txBody>
      </p:sp>
      <p:sp>
        <p:nvSpPr>
          <p:cNvPr id="51204" name="Rectangle 3"/>
          <p:cNvSpPr>
            <a:spLocks noChangeArrowheads="1"/>
          </p:cNvSpPr>
          <p:nvPr/>
        </p:nvSpPr>
        <p:spPr bwMode="auto">
          <a:xfrm>
            <a:off x="609600" y="304800"/>
            <a:ext cx="6172200" cy="701675"/>
          </a:xfrm>
          <a:prstGeom prst="rect">
            <a:avLst/>
          </a:prstGeom>
          <a:noFill/>
          <a:ln w="9525">
            <a:noFill/>
            <a:miter lim="800000"/>
            <a:headEnd/>
            <a:tailEnd/>
          </a:ln>
        </p:spPr>
        <p:txBody>
          <a:bodyPr>
            <a:spAutoFit/>
          </a:bodyPr>
          <a:lstStyle/>
          <a:p>
            <a:r>
              <a:rPr lang="en-US" sz="4000" u="sng">
                <a:latin typeface="Arial Narrow" pitchFamily="34" charset="0"/>
              </a:rPr>
              <a:t>Crimes and Punishments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43714">
                                            <p:txEl>
                                              <p:pRg st="0" end="0"/>
                                            </p:txEl>
                                          </p:spTgt>
                                        </p:tgtEl>
                                        <p:attrNameLst>
                                          <p:attrName>style.visibility</p:attrName>
                                        </p:attrNameLst>
                                      </p:cBhvr>
                                      <p:to>
                                        <p:strVal val="visible"/>
                                      </p:to>
                                    </p:set>
                                    <p:animEffect transition="in" filter="box(out)">
                                      <p:cBhvr>
                                        <p:cTn id="7" dur="500"/>
                                        <p:tgtEl>
                                          <p:spTgt spid="243714">
                                            <p:txEl>
                                              <p:pRg st="0" end="0"/>
                                            </p:txEl>
                                          </p:spTgt>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43714">
                                            <p:txEl>
                                              <p:pRg st="1" end="1"/>
                                            </p:txEl>
                                          </p:spTgt>
                                        </p:tgtEl>
                                        <p:attrNameLst>
                                          <p:attrName>style.visibility</p:attrName>
                                        </p:attrNameLst>
                                      </p:cBhvr>
                                      <p:to>
                                        <p:strVal val="visible"/>
                                      </p:to>
                                    </p:set>
                                    <p:animEffect transition="in" filter="box(out)">
                                      <p:cBhvr>
                                        <p:cTn id="11" dur="500"/>
                                        <p:tgtEl>
                                          <p:spTgt spid="243714">
                                            <p:txEl>
                                              <p:pRg st="1" end="1"/>
                                            </p:txEl>
                                          </p:spTgt>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43714">
                                            <p:txEl>
                                              <p:pRg st="2" end="2"/>
                                            </p:txEl>
                                          </p:spTgt>
                                        </p:tgtEl>
                                        <p:attrNameLst>
                                          <p:attrName>style.visibility</p:attrName>
                                        </p:attrNameLst>
                                      </p:cBhvr>
                                      <p:to>
                                        <p:strVal val="visible"/>
                                      </p:to>
                                    </p:set>
                                    <p:animEffect transition="in" filter="box(out)">
                                      <p:cBhvr>
                                        <p:cTn id="15" dur="500"/>
                                        <p:tgtEl>
                                          <p:spTgt spid="243714">
                                            <p:txEl>
                                              <p:pRg st="2" end="2"/>
                                            </p:txEl>
                                          </p:spTgt>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243714">
                                            <p:txEl>
                                              <p:pRg st="3" end="3"/>
                                            </p:txEl>
                                          </p:spTgt>
                                        </p:tgtEl>
                                        <p:attrNameLst>
                                          <p:attrName>style.visibility</p:attrName>
                                        </p:attrNameLst>
                                      </p:cBhvr>
                                      <p:to>
                                        <p:strVal val="visible"/>
                                      </p:to>
                                    </p:set>
                                    <p:animEffect transition="in" filter="box(out)">
                                      <p:cBhvr>
                                        <p:cTn id="19" dur="500"/>
                                        <p:tgtEl>
                                          <p:spTgt spid="243714">
                                            <p:txEl>
                                              <p:pRg st="3" end="3"/>
                                            </p:txEl>
                                          </p:spTgt>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243714">
                                            <p:txEl>
                                              <p:pRg st="4" end="4"/>
                                            </p:txEl>
                                          </p:spTgt>
                                        </p:tgtEl>
                                        <p:attrNameLst>
                                          <p:attrName>style.visibility</p:attrName>
                                        </p:attrNameLst>
                                      </p:cBhvr>
                                      <p:to>
                                        <p:strVal val="visible"/>
                                      </p:to>
                                    </p:set>
                                    <p:animEffect transition="in" filter="box(out)">
                                      <p:cBhvr>
                                        <p:cTn id="23" dur="500"/>
                                        <p:tgtEl>
                                          <p:spTgt spid="243714">
                                            <p:txEl>
                                              <p:pRg st="4" end="4"/>
                                            </p:txEl>
                                          </p:spTgt>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243714">
                                            <p:txEl>
                                              <p:pRg st="5" end="5"/>
                                            </p:txEl>
                                          </p:spTgt>
                                        </p:tgtEl>
                                        <p:attrNameLst>
                                          <p:attrName>style.visibility</p:attrName>
                                        </p:attrNameLst>
                                      </p:cBhvr>
                                      <p:to>
                                        <p:strVal val="visible"/>
                                      </p:to>
                                    </p:set>
                                    <p:animEffect transition="in" filter="box(out)">
                                      <p:cBhvr>
                                        <p:cTn id="27" dur="500"/>
                                        <p:tgtEl>
                                          <p:spTgt spid="243714">
                                            <p:txEl>
                                              <p:pRg st="5" end="5"/>
                                            </p:txEl>
                                          </p:spTgt>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243714">
                                            <p:txEl>
                                              <p:pRg st="6" end="6"/>
                                            </p:txEl>
                                          </p:spTgt>
                                        </p:tgtEl>
                                        <p:attrNameLst>
                                          <p:attrName>style.visibility</p:attrName>
                                        </p:attrNameLst>
                                      </p:cBhvr>
                                      <p:to>
                                        <p:strVal val="visible"/>
                                      </p:to>
                                    </p:set>
                                    <p:animEffect transition="in" filter="box(out)">
                                      <p:cBhvr>
                                        <p:cTn id="31" dur="500"/>
                                        <p:tgtEl>
                                          <p:spTgt spid="243714">
                                            <p:txEl>
                                              <p:pRg st="6" end="6"/>
                                            </p:txEl>
                                          </p:spTgt>
                                        </p:tgtEl>
                                      </p:cBhvr>
                                    </p:animEffect>
                                  </p:childTnLst>
                                </p:cTn>
                              </p:par>
                            </p:childTnLst>
                          </p:cTn>
                        </p:par>
                        <p:par>
                          <p:cTn id="32" fill="hold">
                            <p:stCondLst>
                              <p:cond delay="3500"/>
                            </p:stCondLst>
                            <p:childTnLst>
                              <p:par>
                                <p:cTn id="33" presetID="4" presetClass="entr" presetSubtype="32" fill="hold" grpId="0" nodeType="afterEffect">
                                  <p:stCondLst>
                                    <p:cond delay="0"/>
                                  </p:stCondLst>
                                  <p:childTnLst>
                                    <p:set>
                                      <p:cBhvr>
                                        <p:cTn id="34" dur="1" fill="hold">
                                          <p:stCondLst>
                                            <p:cond delay="0"/>
                                          </p:stCondLst>
                                        </p:cTn>
                                        <p:tgtEl>
                                          <p:spTgt spid="243714">
                                            <p:txEl>
                                              <p:pRg st="7" end="7"/>
                                            </p:txEl>
                                          </p:spTgt>
                                        </p:tgtEl>
                                        <p:attrNameLst>
                                          <p:attrName>style.visibility</p:attrName>
                                        </p:attrNameLst>
                                      </p:cBhvr>
                                      <p:to>
                                        <p:strVal val="visible"/>
                                      </p:to>
                                    </p:set>
                                    <p:animEffect transition="in" filter="box(out)">
                                      <p:cBhvr>
                                        <p:cTn id="35" dur="500"/>
                                        <p:tgtEl>
                                          <p:spTgt spid="243714">
                                            <p:txEl>
                                              <p:pRg st="7" end="7"/>
                                            </p:txEl>
                                          </p:spTgt>
                                        </p:tgtEl>
                                      </p:cBhvr>
                                    </p:animEffect>
                                  </p:childTnLst>
                                </p:cTn>
                              </p:par>
                            </p:childTnLst>
                          </p:cTn>
                        </p:par>
                        <p:par>
                          <p:cTn id="36" fill="hold">
                            <p:stCondLst>
                              <p:cond delay="4000"/>
                            </p:stCondLst>
                            <p:childTnLst>
                              <p:par>
                                <p:cTn id="37" presetID="4" presetClass="entr" presetSubtype="32" fill="hold" grpId="0" nodeType="afterEffect">
                                  <p:stCondLst>
                                    <p:cond delay="0"/>
                                  </p:stCondLst>
                                  <p:childTnLst>
                                    <p:set>
                                      <p:cBhvr>
                                        <p:cTn id="38" dur="1" fill="hold">
                                          <p:stCondLst>
                                            <p:cond delay="0"/>
                                          </p:stCondLst>
                                        </p:cTn>
                                        <p:tgtEl>
                                          <p:spTgt spid="243714">
                                            <p:txEl>
                                              <p:pRg st="8" end="8"/>
                                            </p:txEl>
                                          </p:spTgt>
                                        </p:tgtEl>
                                        <p:attrNameLst>
                                          <p:attrName>style.visibility</p:attrName>
                                        </p:attrNameLst>
                                      </p:cBhvr>
                                      <p:to>
                                        <p:strVal val="visible"/>
                                      </p:to>
                                    </p:set>
                                    <p:animEffect transition="in" filter="box(out)">
                                      <p:cBhvr>
                                        <p:cTn id="39" dur="500"/>
                                        <p:tgtEl>
                                          <p:spTgt spid="243714">
                                            <p:txEl>
                                              <p:pRg st="8" end="8"/>
                                            </p:txEl>
                                          </p:spTgt>
                                        </p:tgtEl>
                                      </p:cBhvr>
                                    </p:animEffect>
                                  </p:childTnLst>
                                </p:cTn>
                              </p:par>
                            </p:childTnLst>
                          </p:cTn>
                        </p:par>
                        <p:par>
                          <p:cTn id="40" fill="hold">
                            <p:stCondLst>
                              <p:cond delay="4500"/>
                            </p:stCondLst>
                            <p:childTnLst>
                              <p:par>
                                <p:cTn id="41" presetID="4" presetClass="entr" presetSubtype="32" fill="hold" grpId="0" nodeType="afterEffect">
                                  <p:stCondLst>
                                    <p:cond delay="0"/>
                                  </p:stCondLst>
                                  <p:childTnLst>
                                    <p:set>
                                      <p:cBhvr>
                                        <p:cTn id="42" dur="1" fill="hold">
                                          <p:stCondLst>
                                            <p:cond delay="0"/>
                                          </p:stCondLst>
                                        </p:cTn>
                                        <p:tgtEl>
                                          <p:spTgt spid="243714">
                                            <p:txEl>
                                              <p:pRg st="9" end="9"/>
                                            </p:txEl>
                                          </p:spTgt>
                                        </p:tgtEl>
                                        <p:attrNameLst>
                                          <p:attrName>style.visibility</p:attrName>
                                        </p:attrNameLst>
                                      </p:cBhvr>
                                      <p:to>
                                        <p:strVal val="visible"/>
                                      </p:to>
                                    </p:set>
                                    <p:animEffect transition="in" filter="box(out)">
                                      <p:cBhvr>
                                        <p:cTn id="43" dur="500"/>
                                        <p:tgtEl>
                                          <p:spTgt spid="243714">
                                            <p:txEl>
                                              <p:pRg st="9" end="9"/>
                                            </p:txEl>
                                          </p:spTgt>
                                        </p:tgtEl>
                                      </p:cBhvr>
                                    </p:animEffect>
                                  </p:childTnLst>
                                </p:cTn>
                              </p:par>
                            </p:childTnLst>
                          </p:cTn>
                        </p:par>
                        <p:par>
                          <p:cTn id="44" fill="hold">
                            <p:stCondLst>
                              <p:cond delay="5000"/>
                            </p:stCondLst>
                            <p:childTnLst>
                              <p:par>
                                <p:cTn id="45" presetID="4" presetClass="entr" presetSubtype="32" fill="hold" grpId="0" nodeType="afterEffect">
                                  <p:stCondLst>
                                    <p:cond delay="0"/>
                                  </p:stCondLst>
                                  <p:childTnLst>
                                    <p:set>
                                      <p:cBhvr>
                                        <p:cTn id="46" dur="1" fill="hold">
                                          <p:stCondLst>
                                            <p:cond delay="0"/>
                                          </p:stCondLst>
                                        </p:cTn>
                                        <p:tgtEl>
                                          <p:spTgt spid="243714">
                                            <p:txEl>
                                              <p:pRg st="10" end="10"/>
                                            </p:txEl>
                                          </p:spTgt>
                                        </p:tgtEl>
                                        <p:attrNameLst>
                                          <p:attrName>style.visibility</p:attrName>
                                        </p:attrNameLst>
                                      </p:cBhvr>
                                      <p:to>
                                        <p:strVal val="visible"/>
                                      </p:to>
                                    </p:set>
                                    <p:animEffect transition="in" filter="box(out)">
                                      <p:cBhvr>
                                        <p:cTn id="47" dur="500"/>
                                        <p:tgtEl>
                                          <p:spTgt spid="243714">
                                            <p:txEl>
                                              <p:pRg st="10" end="10"/>
                                            </p:txEl>
                                          </p:spTgt>
                                        </p:tgtEl>
                                      </p:cBhvr>
                                    </p:animEffect>
                                  </p:childTnLst>
                                </p:cTn>
                              </p:par>
                            </p:childTnLst>
                          </p:cTn>
                        </p:par>
                        <p:par>
                          <p:cTn id="48" fill="hold">
                            <p:stCondLst>
                              <p:cond delay="5500"/>
                            </p:stCondLst>
                            <p:childTnLst>
                              <p:par>
                                <p:cTn id="49" presetID="4" presetClass="entr" presetSubtype="32" fill="hold" grpId="0" nodeType="afterEffect">
                                  <p:stCondLst>
                                    <p:cond delay="0"/>
                                  </p:stCondLst>
                                  <p:childTnLst>
                                    <p:set>
                                      <p:cBhvr>
                                        <p:cTn id="50" dur="1" fill="hold">
                                          <p:stCondLst>
                                            <p:cond delay="0"/>
                                          </p:stCondLst>
                                        </p:cTn>
                                        <p:tgtEl>
                                          <p:spTgt spid="243714">
                                            <p:txEl>
                                              <p:pRg st="11" end="11"/>
                                            </p:txEl>
                                          </p:spTgt>
                                        </p:tgtEl>
                                        <p:attrNameLst>
                                          <p:attrName>style.visibility</p:attrName>
                                        </p:attrNameLst>
                                      </p:cBhvr>
                                      <p:to>
                                        <p:strVal val="visible"/>
                                      </p:to>
                                    </p:set>
                                    <p:animEffect transition="in" filter="box(out)">
                                      <p:cBhvr>
                                        <p:cTn id="51" dur="500"/>
                                        <p:tgtEl>
                                          <p:spTgt spid="243714">
                                            <p:txEl>
                                              <p:pRg st="11" end="11"/>
                                            </p:txEl>
                                          </p:spTgt>
                                        </p:tgtEl>
                                      </p:cBhvr>
                                    </p:animEffect>
                                  </p:childTnLst>
                                </p:cTn>
                              </p:par>
                            </p:childTnLst>
                          </p:cTn>
                        </p:par>
                        <p:par>
                          <p:cTn id="52" fill="hold">
                            <p:stCondLst>
                              <p:cond delay="6000"/>
                            </p:stCondLst>
                            <p:childTnLst>
                              <p:par>
                                <p:cTn id="53" presetID="4" presetClass="entr" presetSubtype="32" fill="hold" grpId="0" nodeType="afterEffect">
                                  <p:stCondLst>
                                    <p:cond delay="0"/>
                                  </p:stCondLst>
                                  <p:childTnLst>
                                    <p:set>
                                      <p:cBhvr>
                                        <p:cTn id="54" dur="1" fill="hold">
                                          <p:stCondLst>
                                            <p:cond delay="0"/>
                                          </p:stCondLst>
                                        </p:cTn>
                                        <p:tgtEl>
                                          <p:spTgt spid="243714">
                                            <p:txEl>
                                              <p:pRg st="12" end="12"/>
                                            </p:txEl>
                                          </p:spTgt>
                                        </p:tgtEl>
                                        <p:attrNameLst>
                                          <p:attrName>style.visibility</p:attrName>
                                        </p:attrNameLst>
                                      </p:cBhvr>
                                      <p:to>
                                        <p:strVal val="visible"/>
                                      </p:to>
                                    </p:set>
                                    <p:animEffect transition="in" filter="box(out)">
                                      <p:cBhvr>
                                        <p:cTn id="55" dur="500"/>
                                        <p:tgtEl>
                                          <p:spTgt spid="2437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ChangeArrowheads="1"/>
          </p:cNvSpPr>
          <p:nvPr/>
        </p:nvSpPr>
        <p:spPr bwMode="auto">
          <a:xfrm>
            <a:off x="533400" y="984250"/>
            <a:ext cx="8382000" cy="5632450"/>
          </a:xfrm>
          <a:prstGeom prst="rect">
            <a:avLst/>
          </a:prstGeom>
          <a:noFill/>
          <a:ln w="9525">
            <a:noFill/>
            <a:miter lim="800000"/>
            <a:headEnd/>
            <a:tailEnd/>
          </a:ln>
        </p:spPr>
        <p:txBody>
          <a:bodyPr>
            <a:spAutoFit/>
          </a:bodyPr>
          <a:lstStyle/>
          <a:p>
            <a:pPr>
              <a:buClr>
                <a:schemeClr val="tx1"/>
              </a:buClr>
              <a:buFont typeface="Wingdings" pitchFamily="2" charset="2"/>
              <a:buChar char="§"/>
            </a:pPr>
            <a:r>
              <a:rPr lang="en-US" sz="2400" dirty="0">
                <a:latin typeface="Arial Narrow" pitchFamily="34" charset="0"/>
              </a:rPr>
              <a:t>Crimes can be grouped under following heads</a:t>
            </a:r>
          </a:p>
          <a:p>
            <a:pPr>
              <a:buClr>
                <a:schemeClr val="tx1"/>
              </a:buClr>
              <a:buFont typeface="Wingdings" pitchFamily="2" charset="2"/>
              <a:buChar char="§"/>
            </a:pPr>
            <a:r>
              <a:rPr lang="en-US" sz="2400" u="sng" dirty="0">
                <a:latin typeface="Arial Narrow" pitchFamily="34" charset="0"/>
              </a:rPr>
              <a:t>For failure to :-</a:t>
            </a:r>
          </a:p>
          <a:p>
            <a:pPr>
              <a:buClr>
                <a:schemeClr val="tx1"/>
              </a:buClr>
              <a:buFont typeface="Wingdings" pitchFamily="2" charset="2"/>
              <a:buChar char="§"/>
            </a:pPr>
            <a:r>
              <a:rPr lang="en-US" sz="2400" dirty="0">
                <a:latin typeface="Arial Narrow" pitchFamily="34" charset="0"/>
              </a:rPr>
              <a:t>   Section 68</a:t>
            </a:r>
          </a:p>
          <a:p>
            <a:pPr lvl="1">
              <a:buClr>
                <a:schemeClr val="tx1"/>
              </a:buClr>
              <a:buFont typeface="Wingdings" pitchFamily="2" charset="2"/>
              <a:buChar char="§"/>
            </a:pPr>
            <a:r>
              <a:rPr lang="en-US" sz="2400" dirty="0">
                <a:latin typeface="Arial Narrow" pitchFamily="34" charset="0"/>
              </a:rPr>
              <a:t>    Comply with the order of the controller</a:t>
            </a: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two years  </a:t>
            </a:r>
          </a:p>
          <a:p>
            <a:pPr lvl="2">
              <a:buClr>
                <a:schemeClr val="tx1"/>
              </a:buClr>
              <a:buFont typeface="Wingdings" pitchFamily="2" charset="2"/>
              <a:buChar char="§"/>
            </a:pPr>
            <a:r>
              <a:rPr lang="en-US" sz="2400" dirty="0">
                <a:latin typeface="Arial Narrow" pitchFamily="34" charset="0"/>
              </a:rPr>
              <a:t>    Fine </a:t>
            </a:r>
            <a:r>
              <a:rPr lang="en-US" sz="2400" dirty="0" err="1">
                <a:latin typeface="Arial Narrow" pitchFamily="34" charset="0"/>
              </a:rPr>
              <a:t>upto</a:t>
            </a:r>
            <a:r>
              <a:rPr lang="en-US" sz="2400" dirty="0">
                <a:latin typeface="Arial Narrow" pitchFamily="34" charset="0"/>
              </a:rPr>
              <a:t> Rs 1,00,000</a:t>
            </a:r>
          </a:p>
          <a:p>
            <a:pPr>
              <a:buClr>
                <a:schemeClr val="tx1"/>
              </a:buClr>
              <a:buFont typeface="Wingdings" pitchFamily="2" charset="2"/>
              <a:buChar char="§"/>
            </a:pPr>
            <a:r>
              <a:rPr lang="en-US" sz="2400" dirty="0">
                <a:latin typeface="Arial Narrow" pitchFamily="34" charset="0"/>
              </a:rPr>
              <a:t>   Section 69, 69A, 69B, 67C - liabilities</a:t>
            </a:r>
          </a:p>
          <a:p>
            <a:pPr lvl="1">
              <a:buClr>
                <a:schemeClr val="tx1"/>
              </a:buClr>
              <a:buFont typeface="Wingdings" pitchFamily="2" charset="2"/>
              <a:buChar char="§"/>
            </a:pPr>
            <a:r>
              <a:rPr lang="en-US" sz="2400" dirty="0">
                <a:latin typeface="Arial Narrow" pitchFamily="34" charset="0"/>
              </a:rPr>
              <a:t>  Assist the agency of the government to decrypt information</a:t>
            </a:r>
          </a:p>
          <a:p>
            <a:pPr lvl="1">
              <a:buClr>
                <a:schemeClr val="tx1"/>
              </a:buClr>
              <a:buFont typeface="Wingdings" pitchFamily="2" charset="2"/>
              <a:buChar char="§"/>
            </a:pPr>
            <a:r>
              <a:rPr lang="en-US" sz="2400" dirty="0">
                <a:latin typeface="Arial Narrow" pitchFamily="34" charset="0"/>
              </a:rPr>
              <a:t>  Intermediary to comply</a:t>
            </a: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seven years	        </a:t>
            </a:r>
          </a:p>
          <a:p>
            <a:pPr lvl="2">
              <a:buClr>
                <a:schemeClr val="tx1"/>
              </a:buClr>
              <a:buFont typeface="Wingdings" pitchFamily="2" charset="2"/>
              <a:buChar char="§"/>
            </a:pPr>
            <a:r>
              <a:rPr lang="en-US" sz="2400" dirty="0">
                <a:latin typeface="Arial Narrow" pitchFamily="34" charset="0"/>
              </a:rPr>
              <a:t>     Fine </a:t>
            </a:r>
          </a:p>
          <a:p>
            <a:pPr>
              <a:buClr>
                <a:schemeClr val="tx1"/>
              </a:buClr>
              <a:buFont typeface="Wingdings" pitchFamily="2" charset="2"/>
              <a:buChar char="§"/>
            </a:pPr>
            <a:r>
              <a:rPr lang="en-US" sz="2400" dirty="0">
                <a:latin typeface="Arial Narrow" pitchFamily="34" charset="0"/>
              </a:rPr>
              <a:t>   Section  33</a:t>
            </a:r>
          </a:p>
          <a:p>
            <a:pPr lvl="1">
              <a:buClr>
                <a:schemeClr val="tx1"/>
              </a:buClr>
              <a:buFont typeface="Wingdings" pitchFamily="2" charset="2"/>
              <a:buChar char="§"/>
            </a:pPr>
            <a:r>
              <a:rPr lang="en-US" sz="2400" dirty="0">
                <a:latin typeface="Arial Narrow" pitchFamily="34" charset="0"/>
              </a:rPr>
              <a:t>     Surrender a </a:t>
            </a:r>
            <a:r>
              <a:rPr lang="en-US" sz="2400" dirty="0" err="1">
                <a:latin typeface="Arial Narrow" pitchFamily="34" charset="0"/>
              </a:rPr>
              <a:t>licence</a:t>
            </a:r>
            <a:endParaRPr lang="en-US" sz="2400" dirty="0">
              <a:latin typeface="Arial Narrow" pitchFamily="34" charset="0"/>
            </a:endParaRPr>
          </a:p>
          <a:p>
            <a:pPr lvl="2">
              <a:buClr>
                <a:schemeClr val="tx1"/>
              </a:buClr>
              <a:buFont typeface="Wingdings" pitchFamily="2" charset="2"/>
              <a:buChar char="§"/>
            </a:pPr>
            <a:r>
              <a:rPr lang="en-US" sz="2400" dirty="0">
                <a:latin typeface="Arial Narrow" pitchFamily="34" charset="0"/>
              </a:rPr>
              <a:t>     Imprisonment </a:t>
            </a:r>
            <a:r>
              <a:rPr lang="en-US" sz="2400" dirty="0" err="1">
                <a:latin typeface="Arial Narrow" pitchFamily="34" charset="0"/>
              </a:rPr>
              <a:t>upto</a:t>
            </a:r>
            <a:r>
              <a:rPr lang="en-US" sz="2400" dirty="0">
                <a:latin typeface="Arial Narrow" pitchFamily="34" charset="0"/>
              </a:rPr>
              <a:t> six months	        </a:t>
            </a:r>
          </a:p>
          <a:p>
            <a:pPr lvl="2">
              <a:buClr>
                <a:schemeClr val="tx1"/>
              </a:buClr>
              <a:buFont typeface="Wingdings" pitchFamily="2" charset="2"/>
              <a:buChar char="§"/>
            </a:pPr>
            <a:r>
              <a:rPr lang="en-US" sz="2400" dirty="0">
                <a:latin typeface="Arial Narrow" pitchFamily="34" charset="0"/>
              </a:rPr>
              <a:t>     Fine </a:t>
            </a:r>
            <a:r>
              <a:rPr lang="en-US" sz="2400" dirty="0" err="1">
                <a:latin typeface="Arial Narrow" pitchFamily="34" charset="0"/>
              </a:rPr>
              <a:t>upto</a:t>
            </a:r>
            <a:r>
              <a:rPr lang="en-US" sz="2400" dirty="0">
                <a:latin typeface="Arial Narrow" pitchFamily="34" charset="0"/>
              </a:rPr>
              <a:t> Rs 10,000</a:t>
            </a:r>
          </a:p>
        </p:txBody>
      </p:sp>
      <p:sp>
        <p:nvSpPr>
          <p:cNvPr id="50180" name="Rectangle 3"/>
          <p:cNvSpPr>
            <a:spLocks noChangeArrowheads="1"/>
          </p:cNvSpPr>
          <p:nvPr/>
        </p:nvSpPr>
        <p:spPr bwMode="auto">
          <a:xfrm>
            <a:off x="609600" y="304800"/>
            <a:ext cx="6172200" cy="701675"/>
          </a:xfrm>
          <a:prstGeom prst="rect">
            <a:avLst/>
          </a:prstGeom>
          <a:noFill/>
          <a:ln w="9525">
            <a:noFill/>
            <a:miter lim="800000"/>
            <a:headEnd/>
            <a:tailEnd/>
          </a:ln>
        </p:spPr>
        <p:txBody>
          <a:bodyPr>
            <a:spAutoFit/>
          </a:bodyPr>
          <a:lstStyle/>
          <a:p>
            <a:r>
              <a:rPr lang="en-US" sz="4000" u="sng">
                <a:latin typeface="Arial Narrow" pitchFamily="34" charset="0"/>
              </a:rPr>
              <a:t>Crimes and Punishments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42690">
                                            <p:txEl>
                                              <p:pRg st="0" end="0"/>
                                            </p:txEl>
                                          </p:spTgt>
                                        </p:tgtEl>
                                        <p:attrNameLst>
                                          <p:attrName>style.visibility</p:attrName>
                                        </p:attrNameLst>
                                      </p:cBhvr>
                                      <p:to>
                                        <p:strVal val="visible"/>
                                      </p:to>
                                    </p:set>
                                    <p:animEffect transition="in" filter="box(out)">
                                      <p:cBhvr>
                                        <p:cTn id="7" dur="500"/>
                                        <p:tgtEl>
                                          <p:spTgt spid="242690">
                                            <p:txEl>
                                              <p:pRg st="0" end="0"/>
                                            </p:txEl>
                                          </p:spTgt>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42690">
                                            <p:txEl>
                                              <p:pRg st="1" end="1"/>
                                            </p:txEl>
                                          </p:spTgt>
                                        </p:tgtEl>
                                        <p:attrNameLst>
                                          <p:attrName>style.visibility</p:attrName>
                                        </p:attrNameLst>
                                      </p:cBhvr>
                                      <p:to>
                                        <p:strVal val="visible"/>
                                      </p:to>
                                    </p:set>
                                    <p:animEffect transition="in" filter="box(out)">
                                      <p:cBhvr>
                                        <p:cTn id="11" dur="500"/>
                                        <p:tgtEl>
                                          <p:spTgt spid="242690">
                                            <p:txEl>
                                              <p:pRg st="1" end="1"/>
                                            </p:txEl>
                                          </p:spTgt>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42690">
                                            <p:txEl>
                                              <p:pRg st="2" end="2"/>
                                            </p:txEl>
                                          </p:spTgt>
                                        </p:tgtEl>
                                        <p:attrNameLst>
                                          <p:attrName>style.visibility</p:attrName>
                                        </p:attrNameLst>
                                      </p:cBhvr>
                                      <p:to>
                                        <p:strVal val="visible"/>
                                      </p:to>
                                    </p:set>
                                    <p:animEffect transition="in" filter="box(out)">
                                      <p:cBhvr>
                                        <p:cTn id="15" dur="500"/>
                                        <p:tgtEl>
                                          <p:spTgt spid="242690">
                                            <p:txEl>
                                              <p:pRg st="2" end="2"/>
                                            </p:txEl>
                                          </p:spTgt>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242690">
                                            <p:txEl>
                                              <p:pRg st="3" end="3"/>
                                            </p:txEl>
                                          </p:spTgt>
                                        </p:tgtEl>
                                        <p:attrNameLst>
                                          <p:attrName>style.visibility</p:attrName>
                                        </p:attrNameLst>
                                      </p:cBhvr>
                                      <p:to>
                                        <p:strVal val="visible"/>
                                      </p:to>
                                    </p:set>
                                    <p:animEffect transition="in" filter="box(out)">
                                      <p:cBhvr>
                                        <p:cTn id="19" dur="500"/>
                                        <p:tgtEl>
                                          <p:spTgt spid="242690">
                                            <p:txEl>
                                              <p:pRg st="3" end="3"/>
                                            </p:txEl>
                                          </p:spTgt>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242690">
                                            <p:txEl>
                                              <p:pRg st="4" end="4"/>
                                            </p:txEl>
                                          </p:spTgt>
                                        </p:tgtEl>
                                        <p:attrNameLst>
                                          <p:attrName>style.visibility</p:attrName>
                                        </p:attrNameLst>
                                      </p:cBhvr>
                                      <p:to>
                                        <p:strVal val="visible"/>
                                      </p:to>
                                    </p:set>
                                    <p:animEffect transition="in" filter="box(out)">
                                      <p:cBhvr>
                                        <p:cTn id="23" dur="500"/>
                                        <p:tgtEl>
                                          <p:spTgt spid="242690">
                                            <p:txEl>
                                              <p:pRg st="4" end="4"/>
                                            </p:txEl>
                                          </p:spTgt>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242690">
                                            <p:txEl>
                                              <p:pRg st="5" end="5"/>
                                            </p:txEl>
                                          </p:spTgt>
                                        </p:tgtEl>
                                        <p:attrNameLst>
                                          <p:attrName>style.visibility</p:attrName>
                                        </p:attrNameLst>
                                      </p:cBhvr>
                                      <p:to>
                                        <p:strVal val="visible"/>
                                      </p:to>
                                    </p:set>
                                    <p:animEffect transition="in" filter="box(out)">
                                      <p:cBhvr>
                                        <p:cTn id="27" dur="500"/>
                                        <p:tgtEl>
                                          <p:spTgt spid="242690">
                                            <p:txEl>
                                              <p:pRg st="5" end="5"/>
                                            </p:txEl>
                                          </p:spTgt>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242690">
                                            <p:txEl>
                                              <p:pRg st="6" end="6"/>
                                            </p:txEl>
                                          </p:spTgt>
                                        </p:tgtEl>
                                        <p:attrNameLst>
                                          <p:attrName>style.visibility</p:attrName>
                                        </p:attrNameLst>
                                      </p:cBhvr>
                                      <p:to>
                                        <p:strVal val="visible"/>
                                      </p:to>
                                    </p:set>
                                    <p:animEffect transition="in" filter="box(out)">
                                      <p:cBhvr>
                                        <p:cTn id="31" dur="500"/>
                                        <p:tgtEl>
                                          <p:spTgt spid="242690">
                                            <p:txEl>
                                              <p:pRg st="6" end="6"/>
                                            </p:txEl>
                                          </p:spTgt>
                                        </p:tgtEl>
                                      </p:cBhvr>
                                    </p:animEffect>
                                  </p:childTnLst>
                                </p:cTn>
                              </p:par>
                            </p:childTnLst>
                          </p:cTn>
                        </p:par>
                        <p:par>
                          <p:cTn id="32" fill="hold">
                            <p:stCondLst>
                              <p:cond delay="3500"/>
                            </p:stCondLst>
                            <p:childTnLst>
                              <p:par>
                                <p:cTn id="33" presetID="4" presetClass="entr" presetSubtype="32" fill="hold" grpId="0" nodeType="afterEffect">
                                  <p:stCondLst>
                                    <p:cond delay="0"/>
                                  </p:stCondLst>
                                  <p:childTnLst>
                                    <p:set>
                                      <p:cBhvr>
                                        <p:cTn id="34" dur="1" fill="hold">
                                          <p:stCondLst>
                                            <p:cond delay="0"/>
                                          </p:stCondLst>
                                        </p:cTn>
                                        <p:tgtEl>
                                          <p:spTgt spid="242690">
                                            <p:txEl>
                                              <p:pRg st="7" end="7"/>
                                            </p:txEl>
                                          </p:spTgt>
                                        </p:tgtEl>
                                        <p:attrNameLst>
                                          <p:attrName>style.visibility</p:attrName>
                                        </p:attrNameLst>
                                      </p:cBhvr>
                                      <p:to>
                                        <p:strVal val="visible"/>
                                      </p:to>
                                    </p:set>
                                    <p:animEffect transition="in" filter="box(out)">
                                      <p:cBhvr>
                                        <p:cTn id="35" dur="500"/>
                                        <p:tgtEl>
                                          <p:spTgt spid="242690">
                                            <p:txEl>
                                              <p:pRg st="7" end="7"/>
                                            </p:txEl>
                                          </p:spTgt>
                                        </p:tgtEl>
                                      </p:cBhvr>
                                    </p:animEffect>
                                  </p:childTnLst>
                                </p:cTn>
                              </p:par>
                            </p:childTnLst>
                          </p:cTn>
                        </p:par>
                        <p:par>
                          <p:cTn id="36" fill="hold">
                            <p:stCondLst>
                              <p:cond delay="4000"/>
                            </p:stCondLst>
                            <p:childTnLst>
                              <p:par>
                                <p:cTn id="37" presetID="4" presetClass="entr" presetSubtype="32" fill="hold" grpId="0" nodeType="afterEffect">
                                  <p:stCondLst>
                                    <p:cond delay="0"/>
                                  </p:stCondLst>
                                  <p:childTnLst>
                                    <p:set>
                                      <p:cBhvr>
                                        <p:cTn id="38" dur="1" fill="hold">
                                          <p:stCondLst>
                                            <p:cond delay="0"/>
                                          </p:stCondLst>
                                        </p:cTn>
                                        <p:tgtEl>
                                          <p:spTgt spid="242690">
                                            <p:txEl>
                                              <p:pRg st="8" end="8"/>
                                            </p:txEl>
                                          </p:spTgt>
                                        </p:tgtEl>
                                        <p:attrNameLst>
                                          <p:attrName>style.visibility</p:attrName>
                                        </p:attrNameLst>
                                      </p:cBhvr>
                                      <p:to>
                                        <p:strVal val="visible"/>
                                      </p:to>
                                    </p:set>
                                    <p:animEffect transition="in" filter="box(out)">
                                      <p:cBhvr>
                                        <p:cTn id="39" dur="500"/>
                                        <p:tgtEl>
                                          <p:spTgt spid="242690">
                                            <p:txEl>
                                              <p:pRg st="8" end="8"/>
                                            </p:txEl>
                                          </p:spTgt>
                                        </p:tgtEl>
                                      </p:cBhvr>
                                    </p:animEffect>
                                  </p:childTnLst>
                                </p:cTn>
                              </p:par>
                            </p:childTnLst>
                          </p:cTn>
                        </p:par>
                        <p:par>
                          <p:cTn id="40" fill="hold">
                            <p:stCondLst>
                              <p:cond delay="4500"/>
                            </p:stCondLst>
                            <p:childTnLst>
                              <p:par>
                                <p:cTn id="41" presetID="4" presetClass="entr" presetSubtype="32" fill="hold" grpId="0" nodeType="afterEffect">
                                  <p:stCondLst>
                                    <p:cond delay="0"/>
                                  </p:stCondLst>
                                  <p:childTnLst>
                                    <p:set>
                                      <p:cBhvr>
                                        <p:cTn id="42" dur="1" fill="hold">
                                          <p:stCondLst>
                                            <p:cond delay="0"/>
                                          </p:stCondLst>
                                        </p:cTn>
                                        <p:tgtEl>
                                          <p:spTgt spid="242690">
                                            <p:txEl>
                                              <p:pRg st="9" end="9"/>
                                            </p:txEl>
                                          </p:spTgt>
                                        </p:tgtEl>
                                        <p:attrNameLst>
                                          <p:attrName>style.visibility</p:attrName>
                                        </p:attrNameLst>
                                      </p:cBhvr>
                                      <p:to>
                                        <p:strVal val="visible"/>
                                      </p:to>
                                    </p:set>
                                    <p:animEffect transition="in" filter="box(out)">
                                      <p:cBhvr>
                                        <p:cTn id="43" dur="500"/>
                                        <p:tgtEl>
                                          <p:spTgt spid="242690">
                                            <p:txEl>
                                              <p:pRg st="9" end="9"/>
                                            </p:txEl>
                                          </p:spTgt>
                                        </p:tgtEl>
                                      </p:cBhvr>
                                    </p:animEffect>
                                  </p:childTnLst>
                                </p:cTn>
                              </p:par>
                            </p:childTnLst>
                          </p:cTn>
                        </p:par>
                        <p:par>
                          <p:cTn id="44" fill="hold">
                            <p:stCondLst>
                              <p:cond delay="5000"/>
                            </p:stCondLst>
                            <p:childTnLst>
                              <p:par>
                                <p:cTn id="45" presetID="4" presetClass="entr" presetSubtype="32" fill="hold" grpId="0" nodeType="afterEffect">
                                  <p:stCondLst>
                                    <p:cond delay="0"/>
                                  </p:stCondLst>
                                  <p:childTnLst>
                                    <p:set>
                                      <p:cBhvr>
                                        <p:cTn id="46" dur="1" fill="hold">
                                          <p:stCondLst>
                                            <p:cond delay="0"/>
                                          </p:stCondLst>
                                        </p:cTn>
                                        <p:tgtEl>
                                          <p:spTgt spid="242690">
                                            <p:txEl>
                                              <p:pRg st="10" end="10"/>
                                            </p:txEl>
                                          </p:spTgt>
                                        </p:tgtEl>
                                        <p:attrNameLst>
                                          <p:attrName>style.visibility</p:attrName>
                                        </p:attrNameLst>
                                      </p:cBhvr>
                                      <p:to>
                                        <p:strVal val="visible"/>
                                      </p:to>
                                    </p:set>
                                    <p:animEffect transition="in" filter="box(out)">
                                      <p:cBhvr>
                                        <p:cTn id="47" dur="500"/>
                                        <p:tgtEl>
                                          <p:spTgt spid="242690">
                                            <p:txEl>
                                              <p:pRg st="10" end="10"/>
                                            </p:txEl>
                                          </p:spTgt>
                                        </p:tgtEl>
                                      </p:cBhvr>
                                    </p:animEffect>
                                  </p:childTnLst>
                                </p:cTn>
                              </p:par>
                            </p:childTnLst>
                          </p:cTn>
                        </p:par>
                        <p:par>
                          <p:cTn id="48" fill="hold">
                            <p:stCondLst>
                              <p:cond delay="5500"/>
                            </p:stCondLst>
                            <p:childTnLst>
                              <p:par>
                                <p:cTn id="49" presetID="4" presetClass="entr" presetSubtype="32" fill="hold" grpId="0" nodeType="afterEffect">
                                  <p:stCondLst>
                                    <p:cond delay="0"/>
                                  </p:stCondLst>
                                  <p:childTnLst>
                                    <p:set>
                                      <p:cBhvr>
                                        <p:cTn id="50" dur="1" fill="hold">
                                          <p:stCondLst>
                                            <p:cond delay="0"/>
                                          </p:stCondLst>
                                        </p:cTn>
                                        <p:tgtEl>
                                          <p:spTgt spid="242690">
                                            <p:txEl>
                                              <p:pRg st="11" end="11"/>
                                            </p:txEl>
                                          </p:spTgt>
                                        </p:tgtEl>
                                        <p:attrNameLst>
                                          <p:attrName>style.visibility</p:attrName>
                                        </p:attrNameLst>
                                      </p:cBhvr>
                                      <p:to>
                                        <p:strVal val="visible"/>
                                      </p:to>
                                    </p:set>
                                    <p:animEffect transition="in" filter="box(out)">
                                      <p:cBhvr>
                                        <p:cTn id="51" dur="500"/>
                                        <p:tgtEl>
                                          <p:spTgt spid="242690">
                                            <p:txEl>
                                              <p:pRg st="11" end="11"/>
                                            </p:txEl>
                                          </p:spTgt>
                                        </p:tgtEl>
                                      </p:cBhvr>
                                    </p:animEffect>
                                  </p:childTnLst>
                                </p:cTn>
                              </p:par>
                            </p:childTnLst>
                          </p:cTn>
                        </p:par>
                        <p:par>
                          <p:cTn id="52" fill="hold">
                            <p:stCondLst>
                              <p:cond delay="6000"/>
                            </p:stCondLst>
                            <p:childTnLst>
                              <p:par>
                                <p:cTn id="53" presetID="4" presetClass="entr" presetSubtype="32" fill="hold" grpId="0" nodeType="afterEffect">
                                  <p:stCondLst>
                                    <p:cond delay="0"/>
                                  </p:stCondLst>
                                  <p:childTnLst>
                                    <p:set>
                                      <p:cBhvr>
                                        <p:cTn id="54" dur="1" fill="hold">
                                          <p:stCondLst>
                                            <p:cond delay="0"/>
                                          </p:stCondLst>
                                        </p:cTn>
                                        <p:tgtEl>
                                          <p:spTgt spid="242690">
                                            <p:txEl>
                                              <p:pRg st="12" end="12"/>
                                            </p:txEl>
                                          </p:spTgt>
                                        </p:tgtEl>
                                        <p:attrNameLst>
                                          <p:attrName>style.visibility</p:attrName>
                                        </p:attrNameLst>
                                      </p:cBhvr>
                                      <p:to>
                                        <p:strVal val="visible"/>
                                      </p:to>
                                    </p:set>
                                    <p:animEffect transition="in" filter="box(out)">
                                      <p:cBhvr>
                                        <p:cTn id="55" dur="500"/>
                                        <p:tgtEl>
                                          <p:spTgt spid="242690">
                                            <p:txEl>
                                              <p:pRg st="12" end="12"/>
                                            </p:txEl>
                                          </p:spTgt>
                                        </p:tgtEl>
                                      </p:cBhvr>
                                    </p:animEffect>
                                  </p:childTnLst>
                                </p:cTn>
                              </p:par>
                            </p:childTnLst>
                          </p:cTn>
                        </p:par>
                        <p:par>
                          <p:cTn id="56" fill="hold">
                            <p:stCondLst>
                              <p:cond delay="6500"/>
                            </p:stCondLst>
                            <p:childTnLst>
                              <p:par>
                                <p:cTn id="57" presetID="4" presetClass="entr" presetSubtype="32" fill="hold" grpId="0" nodeType="afterEffect">
                                  <p:stCondLst>
                                    <p:cond delay="0"/>
                                  </p:stCondLst>
                                  <p:childTnLst>
                                    <p:set>
                                      <p:cBhvr>
                                        <p:cTn id="58" dur="1" fill="hold">
                                          <p:stCondLst>
                                            <p:cond delay="0"/>
                                          </p:stCondLst>
                                        </p:cTn>
                                        <p:tgtEl>
                                          <p:spTgt spid="242690">
                                            <p:txEl>
                                              <p:pRg st="13" end="13"/>
                                            </p:txEl>
                                          </p:spTgt>
                                        </p:tgtEl>
                                        <p:attrNameLst>
                                          <p:attrName>style.visibility</p:attrName>
                                        </p:attrNameLst>
                                      </p:cBhvr>
                                      <p:to>
                                        <p:strVal val="visible"/>
                                      </p:to>
                                    </p:set>
                                    <p:animEffect transition="in" filter="box(out)">
                                      <p:cBhvr>
                                        <p:cTn id="59" dur="500"/>
                                        <p:tgtEl>
                                          <p:spTgt spid="242690">
                                            <p:txEl>
                                              <p:pRg st="13" end="13"/>
                                            </p:txEl>
                                          </p:spTgt>
                                        </p:tgtEl>
                                      </p:cBhvr>
                                    </p:animEffect>
                                  </p:childTnLst>
                                </p:cTn>
                              </p:par>
                            </p:childTnLst>
                          </p:cTn>
                        </p:par>
                        <p:par>
                          <p:cTn id="60" fill="hold">
                            <p:stCondLst>
                              <p:cond delay="7000"/>
                            </p:stCondLst>
                            <p:childTnLst>
                              <p:par>
                                <p:cTn id="61" presetID="4" presetClass="entr" presetSubtype="32" fill="hold" grpId="0" nodeType="afterEffect">
                                  <p:stCondLst>
                                    <p:cond delay="0"/>
                                  </p:stCondLst>
                                  <p:childTnLst>
                                    <p:set>
                                      <p:cBhvr>
                                        <p:cTn id="62" dur="1" fill="hold">
                                          <p:stCondLst>
                                            <p:cond delay="0"/>
                                          </p:stCondLst>
                                        </p:cTn>
                                        <p:tgtEl>
                                          <p:spTgt spid="242690">
                                            <p:txEl>
                                              <p:pRg st="14" end="14"/>
                                            </p:txEl>
                                          </p:spTgt>
                                        </p:tgtEl>
                                        <p:attrNameLst>
                                          <p:attrName>style.visibility</p:attrName>
                                        </p:attrNameLst>
                                      </p:cBhvr>
                                      <p:to>
                                        <p:strVal val="visible"/>
                                      </p:to>
                                    </p:set>
                                    <p:animEffect transition="in" filter="box(out)">
                                      <p:cBhvr>
                                        <p:cTn id="63" dur="500"/>
                                        <p:tgtEl>
                                          <p:spTgt spid="24269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rPr>
              <a:t>Evidence ?</a:t>
            </a: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ea typeface="+mn-ea"/>
                <a:cs typeface="+mn-cs"/>
              </a:rPr>
              <a:t>Admissibility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ea typeface="+mn-ea"/>
                <a:cs typeface="+mn-cs"/>
              </a:rPr>
              <a:t>In accordance to IE 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a:xfrm>
            <a:off x="6553200" y="6356350"/>
            <a:ext cx="2590800" cy="501650"/>
          </a:xfrm>
          <a:prstGeom prst="rect">
            <a:avLst/>
          </a:prstGeom>
        </p:spPr>
        <p:txBody>
          <a:bodyPr vert="horz" lIns="91440" tIns="45720" rIns="91440" bIns="45720" rtlCol="0" anchor="ctr"/>
          <a:lstStyle>
            <a:lvl1pPr algn="r">
              <a:defRPr sz="1600">
                <a:solidFill>
                  <a:schemeClr val="tx1"/>
                </a:solidFill>
                <a:latin typeface="Arial Narrow" pitchFamily="34" charset="0"/>
              </a:defRPr>
            </a:lvl1pPr>
          </a:lstStyle>
          <a:p>
            <a:r>
              <a:rPr lang="en-US" smtClean="0"/>
              <a:t>Ashok Dohare</a:t>
            </a:r>
          </a:p>
          <a:p>
            <a:r>
              <a:rPr lang="en-US" smtClean="0"/>
              <a:t>Spl DGP</a:t>
            </a:r>
            <a:endParaRPr lang="en-US" dirty="0"/>
          </a:p>
        </p:txBody>
      </p:sp>
      <p:sp>
        <p:nvSpPr>
          <p:cNvPr id="5" name="TextBox 4"/>
          <p:cNvSpPr txBox="1"/>
          <p:nvPr/>
        </p:nvSpPr>
        <p:spPr>
          <a:xfrm>
            <a:off x="2667000" y="83820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Evidence </a:t>
            </a:r>
            <a:endParaRPr lang="en-US" sz="2800" dirty="0">
              <a:latin typeface="Arial Narrow" pitchFamily="34" charset="0"/>
            </a:endParaRPr>
          </a:p>
        </p:txBody>
      </p:sp>
      <p:sp>
        <p:nvSpPr>
          <p:cNvPr id="6" name="TextBox 5"/>
          <p:cNvSpPr txBox="1"/>
          <p:nvPr/>
        </p:nvSpPr>
        <p:spPr>
          <a:xfrm>
            <a:off x="762000" y="1981200"/>
            <a:ext cx="1676400" cy="53340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Oral</a:t>
            </a:r>
            <a:endParaRPr lang="en-US" sz="2800" dirty="0">
              <a:latin typeface="Arial Narrow" pitchFamily="34" charset="0"/>
            </a:endParaRPr>
          </a:p>
        </p:txBody>
      </p:sp>
      <p:sp>
        <p:nvSpPr>
          <p:cNvPr id="7" name="TextBox 6"/>
          <p:cNvSpPr txBox="1"/>
          <p:nvPr/>
        </p:nvSpPr>
        <p:spPr>
          <a:xfrm>
            <a:off x="5257800" y="1981200"/>
            <a:ext cx="16764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Physical </a:t>
            </a:r>
            <a:endParaRPr lang="en-US" sz="2800" dirty="0">
              <a:latin typeface="Arial Narrow" pitchFamily="34" charset="0"/>
            </a:endParaRPr>
          </a:p>
        </p:txBody>
      </p:sp>
      <p:cxnSp>
        <p:nvCxnSpPr>
          <p:cNvPr id="9" name="Elbow Connector 8"/>
          <p:cNvCxnSpPr>
            <a:stCxn id="5" idx="2"/>
            <a:endCxn id="6" idx="0"/>
          </p:cNvCxnSpPr>
          <p:nvPr/>
        </p:nvCxnSpPr>
        <p:spPr>
          <a:xfrm rot="5400000">
            <a:off x="2452360" y="509260"/>
            <a:ext cx="619780" cy="23241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5" idx="2"/>
            <a:endCxn id="7" idx="0"/>
          </p:cNvCxnSpPr>
          <p:nvPr/>
        </p:nvCxnSpPr>
        <p:spPr>
          <a:xfrm rot="16200000" flipH="1">
            <a:off x="4700260" y="585460"/>
            <a:ext cx="619780" cy="21717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7200" y="412498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Authenticated</a:t>
            </a:r>
            <a:endParaRPr lang="en-US" sz="2800" dirty="0">
              <a:latin typeface="Arial Narrow" pitchFamily="34" charset="0"/>
            </a:endParaRPr>
          </a:p>
        </p:txBody>
      </p:sp>
      <p:sp>
        <p:nvSpPr>
          <p:cNvPr id="13" name="TextBox 12"/>
          <p:cNvSpPr txBox="1"/>
          <p:nvPr/>
        </p:nvSpPr>
        <p:spPr>
          <a:xfrm>
            <a:off x="3581400" y="411480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Record </a:t>
            </a:r>
            <a:endParaRPr lang="en-US" sz="2800" dirty="0">
              <a:latin typeface="Arial Narrow" pitchFamily="34" charset="0"/>
            </a:endParaRPr>
          </a:p>
        </p:txBody>
      </p:sp>
      <p:sp>
        <p:nvSpPr>
          <p:cNvPr id="14" name="TextBox 13"/>
          <p:cNvSpPr txBox="1"/>
          <p:nvPr/>
        </p:nvSpPr>
        <p:spPr>
          <a:xfrm>
            <a:off x="6400800" y="4124980"/>
            <a:ext cx="26670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Non-Authenticated</a:t>
            </a:r>
            <a:endParaRPr lang="en-US" sz="2800" dirty="0">
              <a:latin typeface="Arial Narrow" pitchFamily="34" charset="0"/>
            </a:endParaRPr>
          </a:p>
        </p:txBody>
      </p:sp>
      <p:sp>
        <p:nvSpPr>
          <p:cNvPr id="21" name="TextBox 20"/>
          <p:cNvSpPr txBox="1"/>
          <p:nvPr/>
        </p:nvSpPr>
        <p:spPr>
          <a:xfrm>
            <a:off x="3886200" y="2981980"/>
            <a:ext cx="1905000" cy="523220"/>
          </a:xfrm>
          <a:prstGeom prst="rect">
            <a:avLst/>
          </a:prstGeom>
          <a:solidFill>
            <a:schemeClr val="bg1"/>
          </a:solidFill>
          <a:ln w="28575">
            <a:solidFill>
              <a:schemeClr val="tx1"/>
            </a:solidFill>
          </a:ln>
        </p:spPr>
        <p:txBody>
          <a:bodyPr wrap="square" rtlCol="0">
            <a:spAutoFit/>
          </a:bodyPr>
          <a:lstStyle/>
          <a:p>
            <a:pPr algn="ctr"/>
            <a:r>
              <a:rPr lang="en-US" sz="2800" dirty="0" smtClean="0">
                <a:latin typeface="Arial Narrow" pitchFamily="34" charset="0"/>
              </a:rPr>
              <a:t>Document </a:t>
            </a:r>
            <a:endParaRPr lang="en-US" sz="2800" dirty="0">
              <a:latin typeface="Arial Narrow" pitchFamily="34" charset="0"/>
            </a:endParaRPr>
          </a:p>
        </p:txBody>
      </p:sp>
      <p:sp>
        <p:nvSpPr>
          <p:cNvPr id="22" name="TextBox 21"/>
          <p:cNvSpPr txBox="1"/>
          <p:nvPr/>
        </p:nvSpPr>
        <p:spPr>
          <a:xfrm>
            <a:off x="6400800" y="2971800"/>
            <a:ext cx="1905000" cy="523220"/>
          </a:xfrm>
          <a:prstGeom prst="rect">
            <a:avLst/>
          </a:prstGeom>
          <a:solidFill>
            <a:schemeClr val="bg1"/>
          </a:solidFill>
          <a:ln w="28575">
            <a:solidFill>
              <a:schemeClr val="tx1"/>
            </a:solidFill>
          </a:ln>
        </p:spPr>
        <p:txBody>
          <a:bodyPr wrap="square" rtlCol="0">
            <a:spAutoFit/>
          </a:bodyPr>
          <a:lstStyle/>
          <a:p>
            <a:pPr algn="ctr"/>
            <a:r>
              <a:rPr lang="en-US" sz="2800" dirty="0" smtClean="0">
                <a:latin typeface="Arial Narrow" pitchFamily="34" charset="0"/>
              </a:rPr>
              <a:t>Objects </a:t>
            </a:r>
            <a:endParaRPr lang="en-US" sz="2800" dirty="0">
              <a:latin typeface="Arial Narrow" pitchFamily="34" charset="0"/>
            </a:endParaRPr>
          </a:p>
        </p:txBody>
      </p:sp>
      <p:cxnSp>
        <p:nvCxnSpPr>
          <p:cNvPr id="24" name="Elbow Connector 23"/>
          <p:cNvCxnSpPr>
            <a:stCxn id="7" idx="2"/>
            <a:endCxn id="22" idx="0"/>
          </p:cNvCxnSpPr>
          <p:nvPr/>
        </p:nvCxnSpPr>
        <p:spPr>
          <a:xfrm rot="16200000" flipH="1">
            <a:off x="6490960" y="2109460"/>
            <a:ext cx="467380" cy="12573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7" idx="2"/>
            <a:endCxn id="21" idx="0"/>
          </p:cNvCxnSpPr>
          <p:nvPr/>
        </p:nvCxnSpPr>
        <p:spPr>
          <a:xfrm rot="5400000">
            <a:off x="5228570" y="2114550"/>
            <a:ext cx="477560" cy="12573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1" idx="2"/>
            <a:endCxn id="12" idx="0"/>
          </p:cNvCxnSpPr>
          <p:nvPr/>
        </p:nvCxnSpPr>
        <p:spPr>
          <a:xfrm rot="5400000">
            <a:off x="2966710" y="2252990"/>
            <a:ext cx="619780" cy="31242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21" idx="2"/>
            <a:endCxn id="14" idx="0"/>
          </p:cNvCxnSpPr>
          <p:nvPr/>
        </p:nvCxnSpPr>
        <p:spPr>
          <a:xfrm rot="16200000" flipH="1">
            <a:off x="5976610" y="2367290"/>
            <a:ext cx="619780" cy="28956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21" idx="2"/>
            <a:endCxn id="13" idx="0"/>
          </p:cNvCxnSpPr>
          <p:nvPr/>
        </p:nvCxnSpPr>
        <p:spPr>
          <a:xfrm rot="5400000">
            <a:off x="4533900" y="3810000"/>
            <a:ext cx="609600" cy="127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ox(in)">
                                      <p:cBhvr>
                                        <p:cTn id="24" dur="500"/>
                                        <p:tgtEl>
                                          <p:spTgt spid="24"/>
                                        </p:tgtEl>
                                      </p:cBhvr>
                                    </p:animEffect>
                                  </p:childTnLst>
                                </p:cTn>
                              </p:par>
                            </p:childTnLst>
                          </p:cTn>
                        </p:par>
                        <p:par>
                          <p:cTn id="25" fill="hold">
                            <p:stCondLst>
                              <p:cond delay="500"/>
                            </p:stCondLst>
                            <p:childTnLst>
                              <p:par>
                                <p:cTn id="26" presetID="4" presetClass="entr" presetSubtype="16"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childTnLst>
                          </p:cTn>
                        </p:par>
                        <p:par>
                          <p:cTn id="29" fill="hold">
                            <p:stCondLst>
                              <p:cond delay="1000"/>
                            </p:stCondLst>
                            <p:childTnLst>
                              <p:par>
                                <p:cTn id="30" presetID="4" presetClass="entr" presetSubtype="16"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ox(in)">
                                      <p:cBhvr>
                                        <p:cTn id="32" dur="500"/>
                                        <p:tgtEl>
                                          <p:spTgt spid="26"/>
                                        </p:tgtEl>
                                      </p:cBhvr>
                                    </p:animEffect>
                                  </p:childTnLst>
                                </p:cTn>
                              </p:par>
                            </p:childTnLst>
                          </p:cTn>
                        </p:par>
                        <p:par>
                          <p:cTn id="33" fill="hold">
                            <p:stCondLst>
                              <p:cond delay="1500"/>
                            </p:stCondLst>
                            <p:childTnLst>
                              <p:par>
                                <p:cTn id="34" presetID="4" presetClass="entr" presetSubtype="16"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ox(i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ox(in)">
                                      <p:cBhvr>
                                        <p:cTn id="41" dur="500"/>
                                        <p:tgtEl>
                                          <p:spTgt spid="28"/>
                                        </p:tgtEl>
                                      </p:cBhvr>
                                    </p:animEffect>
                                  </p:childTnLst>
                                </p:cTn>
                              </p:par>
                            </p:childTnLst>
                          </p:cTn>
                        </p:par>
                        <p:par>
                          <p:cTn id="42" fill="hold">
                            <p:stCondLst>
                              <p:cond delay="500"/>
                            </p:stCondLst>
                            <p:childTnLst>
                              <p:par>
                                <p:cTn id="43" presetID="4"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ox(i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ox(in)">
                                      <p:cBhvr>
                                        <p:cTn id="50" dur="500"/>
                                        <p:tgtEl>
                                          <p:spTgt spid="34"/>
                                        </p:tgtEl>
                                      </p:cBhvr>
                                    </p:animEffect>
                                  </p:childTnLst>
                                </p:cTn>
                              </p:par>
                            </p:childTnLst>
                          </p:cTn>
                        </p:par>
                        <p:par>
                          <p:cTn id="51" fill="hold">
                            <p:stCondLst>
                              <p:cond delay="500"/>
                            </p:stCondLst>
                            <p:childTnLst>
                              <p:par>
                                <p:cTn id="52" presetID="4" presetClass="entr" presetSubtype="16"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ox(i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ox(in)">
                                      <p:cBhvr>
                                        <p:cTn id="59" dur="500"/>
                                        <p:tgtEl>
                                          <p:spTgt spid="32"/>
                                        </p:tgtEl>
                                      </p:cBhvr>
                                    </p:animEffect>
                                  </p:childTnLst>
                                </p:cTn>
                              </p:par>
                            </p:childTnLst>
                          </p:cTn>
                        </p:par>
                        <p:par>
                          <p:cTn id="60" fill="hold">
                            <p:stCondLst>
                              <p:cond delay="500"/>
                            </p:stCondLst>
                            <p:childTnLst>
                              <p:par>
                                <p:cTn id="61" presetID="4" presetClass="entr" presetSubtype="16"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ox(in)">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body" idx="1"/>
          </p:nvPr>
        </p:nvSpPr>
        <p:spPr/>
        <p:txBody>
          <a:bodyPr>
            <a:normAutofit/>
          </a:bodyPr>
          <a:lstStyle/>
          <a:p>
            <a:r>
              <a:rPr lang="en-US" sz="2800" dirty="0">
                <a:latin typeface="Arial Narrow" pitchFamily="34" charset="0"/>
              </a:rPr>
              <a:t>Communication Age</a:t>
            </a:r>
          </a:p>
          <a:p>
            <a:pPr lvl="1"/>
            <a:r>
              <a:rPr lang="en-US" dirty="0">
                <a:latin typeface="Arial Narrow" pitchFamily="34" charset="0"/>
              </a:rPr>
              <a:t>Computer Age</a:t>
            </a:r>
          </a:p>
          <a:p>
            <a:pPr lvl="2"/>
            <a:r>
              <a:rPr lang="en-US" sz="2800" dirty="0">
                <a:latin typeface="Arial Narrow" pitchFamily="34" charset="0"/>
              </a:rPr>
              <a:t>Information Technology Age</a:t>
            </a:r>
          </a:p>
          <a:p>
            <a:r>
              <a:rPr lang="en-US" sz="2800" dirty="0">
                <a:latin typeface="Arial Narrow" pitchFamily="34" charset="0"/>
              </a:rPr>
              <a:t>Convergence Age</a:t>
            </a:r>
          </a:p>
        </p:txBody>
      </p:sp>
      <p:sp>
        <p:nvSpPr>
          <p:cNvPr id="877571" name="Text Box 3"/>
          <p:cNvSpPr txBox="1">
            <a:spLocks noGrp="1" noChangeArrowheads="1"/>
          </p:cNvSpPr>
          <p:nvPr>
            <p:ph type="title"/>
          </p:nvPr>
        </p:nvSpPr>
        <p:spPr>
          <a:noFill/>
          <a:ln/>
        </p:spPr>
        <p:txBody>
          <a:bodyPr>
            <a:normAutofit/>
          </a:bodyPr>
          <a:lstStyle/>
          <a:p>
            <a:pPr algn="l"/>
            <a:r>
              <a:rPr lang="en-US" sz="3200" b="1" u="sng" dirty="0">
                <a:latin typeface="Arial Narrow" pitchFamily="34" charset="0"/>
              </a:rPr>
              <a:t>Confusing !!!!!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68580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Evidence </a:t>
            </a:r>
            <a:endParaRPr lang="en-US" sz="2800" dirty="0">
              <a:latin typeface="Arial Narrow" pitchFamily="34" charset="0"/>
            </a:endParaRPr>
          </a:p>
        </p:txBody>
      </p:sp>
      <p:sp>
        <p:nvSpPr>
          <p:cNvPr id="3" name="TextBox 2"/>
          <p:cNvSpPr txBox="1"/>
          <p:nvPr/>
        </p:nvSpPr>
        <p:spPr>
          <a:xfrm>
            <a:off x="533400" y="183898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Oral</a:t>
            </a:r>
            <a:endParaRPr lang="en-US" sz="2800" dirty="0">
              <a:latin typeface="Arial Narrow" pitchFamily="34" charset="0"/>
            </a:endParaRPr>
          </a:p>
        </p:txBody>
      </p:sp>
      <p:sp>
        <p:nvSpPr>
          <p:cNvPr id="4" name="TextBox 3"/>
          <p:cNvSpPr txBox="1"/>
          <p:nvPr/>
        </p:nvSpPr>
        <p:spPr>
          <a:xfrm>
            <a:off x="3276600" y="182880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Physical </a:t>
            </a:r>
            <a:endParaRPr lang="en-US" sz="2800" dirty="0">
              <a:latin typeface="Arial Narrow" pitchFamily="34" charset="0"/>
            </a:endParaRPr>
          </a:p>
        </p:txBody>
      </p:sp>
      <p:cxnSp>
        <p:nvCxnSpPr>
          <p:cNvPr id="5" name="Elbow Connector 4"/>
          <p:cNvCxnSpPr>
            <a:stCxn id="2" idx="2"/>
            <a:endCxn id="3" idx="0"/>
          </p:cNvCxnSpPr>
          <p:nvPr/>
        </p:nvCxnSpPr>
        <p:spPr>
          <a:xfrm rot="5400000">
            <a:off x="2847320" y="152400"/>
            <a:ext cx="629960" cy="27432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lbow Connector 5"/>
          <p:cNvCxnSpPr>
            <a:stCxn id="2" idx="2"/>
            <a:endCxn id="4" idx="0"/>
          </p:cNvCxnSpPr>
          <p:nvPr/>
        </p:nvCxnSpPr>
        <p:spPr>
          <a:xfrm rot="5400000">
            <a:off x="4224010" y="1518910"/>
            <a:ext cx="619780" cy="127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19800" y="1828800"/>
            <a:ext cx="2895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Digital / Electronic</a:t>
            </a:r>
            <a:endParaRPr lang="en-US" sz="2800" dirty="0">
              <a:latin typeface="Arial Narrow" pitchFamily="34" charset="0"/>
            </a:endParaRPr>
          </a:p>
        </p:txBody>
      </p:sp>
      <p:cxnSp>
        <p:nvCxnSpPr>
          <p:cNvPr id="16" name="Elbow Connector 15"/>
          <p:cNvCxnSpPr>
            <a:stCxn id="2" idx="2"/>
            <a:endCxn id="14" idx="0"/>
          </p:cNvCxnSpPr>
          <p:nvPr/>
        </p:nvCxnSpPr>
        <p:spPr>
          <a:xfrm rot="16200000" flipH="1">
            <a:off x="5690860" y="52060"/>
            <a:ext cx="619780" cy="29337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pPr>
            <a:r>
              <a:rPr lang="en-US" sz="3600" b="1" dirty="0" smtClean="0">
                <a:latin typeface="Arial Narrow" pitchFamily="34" charset="0"/>
              </a:rPr>
              <a:t>Evidence Act: Electronic Record</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Data, Record, or Data generated, Image or Sound stored, received or sent in an electronic form or micro film or computer  generated micro fiche. </a:t>
            </a:r>
          </a:p>
          <a:p>
            <a:pPr>
              <a:buFont typeface="Arial" pitchFamily="34" charset="0"/>
              <a:buChar char="•"/>
            </a:pPr>
            <a:endParaRPr lang="en-US" sz="2800" dirty="0" smtClean="0">
              <a:latin typeface="Arial Narrow" pitchFamily="34" charset="0"/>
            </a:endParaRPr>
          </a:p>
          <a:p>
            <a:pPr>
              <a:buFont typeface="Arial" pitchFamily="34" charset="0"/>
              <a:buChar char="•"/>
            </a:pPr>
            <a:r>
              <a:rPr lang="en-US" sz="2800" u="sng" dirty="0" smtClean="0">
                <a:latin typeface="Arial Narrow" pitchFamily="34" charset="0"/>
              </a:rPr>
              <a:t>Data</a:t>
            </a:r>
            <a:r>
              <a:rPr lang="en-US" sz="2800" dirty="0" smtClean="0">
                <a:latin typeface="Arial Narrow" pitchFamily="34" charset="0"/>
              </a:rPr>
              <a:t> – Text, Numbers, Images, Movies</a:t>
            </a:r>
          </a:p>
          <a:p>
            <a:pPr>
              <a:buFont typeface="Arial" pitchFamily="34" charset="0"/>
              <a:buChar char="•"/>
            </a:pPr>
            <a:endParaRPr lang="en-US" sz="2800" dirty="0">
              <a:latin typeface="Arial Narrow" pitchFamily="34" charset="0"/>
            </a:endParaRPr>
          </a:p>
          <a:p>
            <a:pPr>
              <a:buFont typeface="Arial" pitchFamily="34" charset="0"/>
              <a:buChar char="•"/>
            </a:pPr>
            <a:r>
              <a:rPr lang="en-US" sz="2800" u="sng" dirty="0" smtClean="0">
                <a:latin typeface="Arial Narrow" pitchFamily="34" charset="0"/>
              </a:rPr>
              <a:t>Latent - hence</a:t>
            </a:r>
          </a:p>
          <a:p>
            <a:pPr lvl="1">
              <a:buFont typeface="Arial" pitchFamily="34" charset="0"/>
              <a:buChar char="•"/>
            </a:pPr>
            <a:r>
              <a:rPr lang="en-US" sz="2800" u="sng" dirty="0" smtClean="0">
                <a:latin typeface="Arial Narrow" pitchFamily="34" charset="0"/>
              </a:rPr>
              <a:t>Transformed into a Physical Document</a:t>
            </a:r>
            <a:r>
              <a:rPr lang="en-US" sz="2800" dirty="0" smtClean="0">
                <a:latin typeface="Arial Narrow" pitchFamily="34" charset="0"/>
              </a:rPr>
              <a:t>: Any source of information in material form, capable of being used for reference or study or as an authority </a:t>
            </a:r>
            <a:r>
              <a:rPr lang="en-US" sz="2800" dirty="0" err="1" smtClean="0">
                <a:latin typeface="Arial Narrow" pitchFamily="34" charset="0"/>
              </a:rPr>
              <a:t>e.g</a:t>
            </a:r>
            <a:r>
              <a:rPr lang="en-US" sz="2800" dirty="0" smtClean="0">
                <a:latin typeface="Arial Narrow" pitchFamily="34" charset="0"/>
              </a:rPr>
              <a:t> manuscripts printed matter, illustrations, engravings.</a:t>
            </a:r>
          </a:p>
          <a:p>
            <a:r>
              <a:rPr lang="en-US" sz="2800" dirty="0" smtClean="0">
                <a:latin typeface="Arial Narrow" pitchFamily="34" charset="0"/>
              </a:rPr>
              <a:t> </a:t>
            </a:r>
            <a:endParaRPr lang="en-US" sz="2800" dirty="0">
              <a:latin typeface="Arial Narrow"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457200"/>
            <a:ext cx="7772400" cy="685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rPr>
              <a:t>Generation of Electronic Records</a:t>
            </a:r>
            <a:endParaRPr kumimoji="0" lang="en-US" sz="3600" b="1" i="0" u="sng" strike="noStrike" kern="1200" cap="none" spc="0" normalizeH="0" baseline="0" noProof="0" dirty="0">
              <a:ln>
                <a:noFill/>
              </a:ln>
              <a:solidFill>
                <a:schemeClr val="tx1"/>
              </a:solidFill>
              <a:effectLst/>
              <a:uLnTx/>
              <a:uFillTx/>
              <a:latin typeface="Arial Narrow" pitchFamily="34" charset="0"/>
              <a:ea typeface="+mj-ea"/>
              <a:cs typeface="+mj-cs"/>
            </a:endParaRPr>
          </a:p>
        </p:txBody>
      </p:sp>
      <p:sp>
        <p:nvSpPr>
          <p:cNvPr id="7" name="Text Box 6"/>
          <p:cNvSpPr txBox="1">
            <a:spLocks noChangeArrowheads="1"/>
          </p:cNvSpPr>
          <p:nvPr/>
        </p:nvSpPr>
        <p:spPr bwMode="auto">
          <a:xfrm>
            <a:off x="1098550" y="1752600"/>
            <a:ext cx="1971675" cy="1609725"/>
          </a:xfrm>
          <a:prstGeom prst="rect">
            <a:avLst/>
          </a:prstGeom>
          <a:noFill/>
          <a:ln w="57150">
            <a:solidFill>
              <a:schemeClr val="tx1"/>
            </a:solidFill>
            <a:miter lim="800000"/>
            <a:headEnd/>
            <a:tailEnd/>
          </a:ln>
          <a:effectLst/>
        </p:spPr>
        <p:txBody>
          <a:bodyPr wrap="none">
            <a:spAutoFit/>
          </a:bodyPr>
          <a:lstStyle/>
          <a:p>
            <a:r>
              <a:rPr lang="en-US" sz="2400"/>
              <a:t>Input</a:t>
            </a:r>
          </a:p>
          <a:p>
            <a:pPr lvl="1"/>
            <a:r>
              <a:rPr lang="en-US" sz="2400"/>
              <a:t>Typing</a:t>
            </a:r>
          </a:p>
          <a:p>
            <a:pPr lvl="1"/>
            <a:r>
              <a:rPr lang="en-US" sz="2400"/>
              <a:t>Mouse</a:t>
            </a:r>
          </a:p>
          <a:p>
            <a:pPr lvl="1"/>
            <a:r>
              <a:rPr lang="en-US" sz="2400"/>
              <a:t>Scanning</a:t>
            </a:r>
          </a:p>
        </p:txBody>
      </p:sp>
      <p:sp>
        <p:nvSpPr>
          <p:cNvPr id="8" name="Text Box 7"/>
          <p:cNvSpPr txBox="1">
            <a:spLocks noChangeArrowheads="1"/>
          </p:cNvSpPr>
          <p:nvPr/>
        </p:nvSpPr>
        <p:spPr bwMode="auto">
          <a:xfrm>
            <a:off x="5065713" y="1752600"/>
            <a:ext cx="3087687" cy="1609725"/>
          </a:xfrm>
          <a:prstGeom prst="rect">
            <a:avLst/>
          </a:prstGeom>
          <a:noFill/>
          <a:ln w="57150">
            <a:solidFill>
              <a:schemeClr val="tx1"/>
            </a:solidFill>
            <a:miter lim="800000"/>
            <a:headEnd/>
            <a:tailEnd/>
          </a:ln>
          <a:effectLst/>
        </p:spPr>
        <p:txBody>
          <a:bodyPr wrap="none">
            <a:spAutoFit/>
          </a:bodyPr>
          <a:lstStyle/>
          <a:p>
            <a:r>
              <a:rPr lang="en-US" sz="2400"/>
              <a:t>Software </a:t>
            </a:r>
          </a:p>
          <a:p>
            <a:pPr lvl="1"/>
            <a:r>
              <a:rPr lang="en-US" sz="2400"/>
              <a:t>Operating system</a:t>
            </a:r>
          </a:p>
          <a:p>
            <a:pPr lvl="1"/>
            <a:r>
              <a:rPr lang="en-US" sz="2400"/>
              <a:t>Utility programs / </a:t>
            </a:r>
          </a:p>
          <a:p>
            <a:pPr lvl="1"/>
            <a:r>
              <a:rPr lang="en-US" sz="2400"/>
              <a:t>Software</a:t>
            </a:r>
          </a:p>
        </p:txBody>
      </p:sp>
      <p:sp>
        <p:nvSpPr>
          <p:cNvPr id="9" name="Text Box 8"/>
          <p:cNvSpPr txBox="1">
            <a:spLocks noChangeArrowheads="1"/>
          </p:cNvSpPr>
          <p:nvPr/>
        </p:nvSpPr>
        <p:spPr bwMode="auto">
          <a:xfrm>
            <a:off x="4876800" y="3657600"/>
            <a:ext cx="3495701" cy="830997"/>
          </a:xfrm>
          <a:prstGeom prst="rect">
            <a:avLst/>
          </a:prstGeom>
          <a:noFill/>
          <a:ln w="57150">
            <a:solidFill>
              <a:schemeClr val="tx1"/>
            </a:solidFill>
            <a:miter lim="800000"/>
            <a:headEnd/>
            <a:tailEnd/>
          </a:ln>
          <a:effectLst/>
        </p:spPr>
        <p:txBody>
          <a:bodyPr wrap="none">
            <a:spAutoFit/>
          </a:bodyPr>
          <a:lstStyle/>
          <a:p>
            <a:r>
              <a:rPr lang="en-US" sz="2400" dirty="0"/>
              <a:t>Stored in a memory media</a:t>
            </a:r>
          </a:p>
          <a:p>
            <a:r>
              <a:rPr lang="en-US" sz="2400" dirty="0">
                <a:solidFill>
                  <a:srgbClr val="FF0000"/>
                </a:solidFill>
              </a:rPr>
              <a:t>010101010001100110110</a:t>
            </a:r>
          </a:p>
        </p:txBody>
      </p:sp>
      <p:sp>
        <p:nvSpPr>
          <p:cNvPr id="10" name="Text Box 9"/>
          <p:cNvSpPr txBox="1">
            <a:spLocks noChangeArrowheads="1"/>
          </p:cNvSpPr>
          <p:nvPr/>
        </p:nvSpPr>
        <p:spPr bwMode="auto">
          <a:xfrm>
            <a:off x="5105400" y="5029200"/>
            <a:ext cx="3087688" cy="1609725"/>
          </a:xfrm>
          <a:prstGeom prst="rect">
            <a:avLst/>
          </a:prstGeom>
          <a:noFill/>
          <a:ln w="57150">
            <a:solidFill>
              <a:schemeClr val="tx1"/>
            </a:solidFill>
            <a:miter lim="800000"/>
            <a:headEnd/>
            <a:tailEnd/>
          </a:ln>
          <a:effectLst/>
        </p:spPr>
        <p:txBody>
          <a:bodyPr wrap="none">
            <a:spAutoFit/>
          </a:bodyPr>
          <a:lstStyle/>
          <a:p>
            <a:r>
              <a:rPr lang="en-US" sz="2400"/>
              <a:t>Software </a:t>
            </a:r>
          </a:p>
          <a:p>
            <a:pPr lvl="1"/>
            <a:r>
              <a:rPr lang="en-US" sz="2400"/>
              <a:t>Operating system</a:t>
            </a:r>
          </a:p>
          <a:p>
            <a:pPr lvl="1"/>
            <a:r>
              <a:rPr lang="en-US" sz="2400"/>
              <a:t>Utility programs</a:t>
            </a:r>
          </a:p>
          <a:p>
            <a:pPr lvl="1"/>
            <a:r>
              <a:rPr lang="en-US" sz="2400"/>
              <a:t>Software</a:t>
            </a:r>
          </a:p>
        </p:txBody>
      </p:sp>
      <p:sp>
        <p:nvSpPr>
          <p:cNvPr id="11" name="Text Box 10"/>
          <p:cNvSpPr txBox="1">
            <a:spLocks noChangeArrowheads="1"/>
          </p:cNvSpPr>
          <p:nvPr/>
        </p:nvSpPr>
        <p:spPr bwMode="auto">
          <a:xfrm>
            <a:off x="533400" y="5029200"/>
            <a:ext cx="2667000" cy="1609725"/>
          </a:xfrm>
          <a:prstGeom prst="rect">
            <a:avLst/>
          </a:prstGeom>
          <a:noFill/>
          <a:ln w="57150">
            <a:solidFill>
              <a:schemeClr val="tx1"/>
            </a:solidFill>
            <a:miter lim="800000"/>
            <a:headEnd/>
            <a:tailEnd/>
          </a:ln>
          <a:effectLst/>
        </p:spPr>
        <p:txBody>
          <a:bodyPr>
            <a:spAutoFit/>
          </a:bodyPr>
          <a:lstStyle/>
          <a:p>
            <a:r>
              <a:rPr lang="en-US" sz="2400"/>
              <a:t>Output Perceived</a:t>
            </a:r>
          </a:p>
          <a:p>
            <a:pPr lvl="1"/>
            <a:r>
              <a:rPr lang="en-US" sz="2400"/>
              <a:t>Text</a:t>
            </a:r>
          </a:p>
          <a:p>
            <a:pPr lvl="1"/>
            <a:r>
              <a:rPr lang="en-US" sz="2400"/>
              <a:t>Sound</a:t>
            </a:r>
          </a:p>
          <a:p>
            <a:pPr lvl="1"/>
            <a:r>
              <a:rPr lang="en-US" sz="2400"/>
              <a:t>Picture</a:t>
            </a:r>
          </a:p>
        </p:txBody>
      </p:sp>
      <p:cxnSp>
        <p:nvCxnSpPr>
          <p:cNvPr id="12" name="AutoShape 11"/>
          <p:cNvCxnSpPr>
            <a:cxnSpLocks noChangeShapeType="1"/>
            <a:stCxn id="7" idx="3"/>
            <a:endCxn id="8" idx="1"/>
          </p:cNvCxnSpPr>
          <p:nvPr/>
        </p:nvCxnSpPr>
        <p:spPr bwMode="auto">
          <a:xfrm>
            <a:off x="3098800" y="2557463"/>
            <a:ext cx="1938338" cy="0"/>
          </a:xfrm>
          <a:prstGeom prst="straightConnector1">
            <a:avLst/>
          </a:prstGeom>
          <a:noFill/>
          <a:ln w="38100">
            <a:solidFill>
              <a:schemeClr val="tx1"/>
            </a:solidFill>
            <a:round/>
            <a:headEnd/>
            <a:tailEnd type="triangle" w="med" len="med"/>
          </a:ln>
          <a:effectLst/>
        </p:spPr>
      </p:cxnSp>
      <p:sp>
        <p:nvSpPr>
          <p:cNvPr id="13" name="Text Box 12"/>
          <p:cNvSpPr txBox="1">
            <a:spLocks noChangeArrowheads="1"/>
          </p:cNvSpPr>
          <p:nvPr/>
        </p:nvSpPr>
        <p:spPr bwMode="auto">
          <a:xfrm>
            <a:off x="3124200" y="2097088"/>
            <a:ext cx="1882775" cy="457200"/>
          </a:xfrm>
          <a:prstGeom prst="rect">
            <a:avLst/>
          </a:prstGeom>
          <a:noFill/>
          <a:ln w="9525">
            <a:solidFill>
              <a:schemeClr val="bg1"/>
            </a:solidFill>
            <a:miter lim="800000"/>
            <a:headEnd/>
            <a:tailEnd/>
          </a:ln>
          <a:effectLst/>
        </p:spPr>
        <p:txBody>
          <a:bodyPr wrap="none">
            <a:spAutoFit/>
          </a:bodyPr>
          <a:lstStyle/>
          <a:p>
            <a:r>
              <a:rPr lang="en-US" sz="2400" dirty="0"/>
              <a:t>0101010101</a:t>
            </a:r>
          </a:p>
        </p:txBody>
      </p:sp>
      <p:cxnSp>
        <p:nvCxnSpPr>
          <p:cNvPr id="14" name="AutoShape 13"/>
          <p:cNvCxnSpPr>
            <a:cxnSpLocks noChangeShapeType="1"/>
            <a:stCxn id="8" idx="2"/>
            <a:endCxn id="9" idx="0"/>
          </p:cNvCxnSpPr>
          <p:nvPr/>
        </p:nvCxnSpPr>
        <p:spPr bwMode="auto">
          <a:xfrm>
            <a:off x="6609557" y="3362325"/>
            <a:ext cx="15094" cy="295275"/>
          </a:xfrm>
          <a:prstGeom prst="straightConnector1">
            <a:avLst/>
          </a:prstGeom>
          <a:noFill/>
          <a:ln w="38100">
            <a:solidFill>
              <a:schemeClr val="tx1"/>
            </a:solidFill>
            <a:round/>
            <a:headEnd/>
            <a:tailEnd type="triangle" w="med" len="med"/>
          </a:ln>
          <a:effectLst/>
        </p:spPr>
      </p:cxnSp>
      <p:cxnSp>
        <p:nvCxnSpPr>
          <p:cNvPr id="15" name="AutoShape 15"/>
          <p:cNvCxnSpPr>
            <a:cxnSpLocks noChangeShapeType="1"/>
            <a:stCxn id="9" idx="2"/>
            <a:endCxn id="10" idx="0"/>
          </p:cNvCxnSpPr>
          <p:nvPr/>
        </p:nvCxnSpPr>
        <p:spPr bwMode="auto">
          <a:xfrm>
            <a:off x="6624651" y="4488597"/>
            <a:ext cx="24593" cy="540603"/>
          </a:xfrm>
          <a:prstGeom prst="straightConnector1">
            <a:avLst/>
          </a:prstGeom>
          <a:noFill/>
          <a:ln w="38100">
            <a:solidFill>
              <a:schemeClr val="tx1"/>
            </a:solidFill>
            <a:round/>
            <a:headEnd/>
            <a:tailEnd type="triangle" w="med" len="med"/>
          </a:ln>
          <a:effectLst/>
        </p:spPr>
      </p:cxnSp>
      <p:cxnSp>
        <p:nvCxnSpPr>
          <p:cNvPr id="16" name="AutoShape 16"/>
          <p:cNvCxnSpPr>
            <a:cxnSpLocks noChangeShapeType="1"/>
            <a:stCxn id="10" idx="1"/>
            <a:endCxn id="11" idx="3"/>
          </p:cNvCxnSpPr>
          <p:nvPr/>
        </p:nvCxnSpPr>
        <p:spPr bwMode="auto">
          <a:xfrm flipH="1">
            <a:off x="3228975" y="5834063"/>
            <a:ext cx="1847850" cy="0"/>
          </a:xfrm>
          <a:prstGeom prst="straightConnector1">
            <a:avLst/>
          </a:prstGeom>
          <a:noFill/>
          <a:ln w="38100">
            <a:solidFill>
              <a:schemeClr val="tx1"/>
            </a:solidFill>
            <a:round/>
            <a:headEnd/>
            <a:tailEnd type="triangle" w="med" len="med"/>
          </a:ln>
          <a:effectLst/>
        </p:spPr>
      </p:cxnSp>
      <p:sp>
        <p:nvSpPr>
          <p:cNvPr id="17" name="Text Box 17"/>
          <p:cNvSpPr txBox="1">
            <a:spLocks noChangeArrowheads="1"/>
          </p:cNvSpPr>
          <p:nvPr/>
        </p:nvSpPr>
        <p:spPr bwMode="auto">
          <a:xfrm>
            <a:off x="3336925" y="5373688"/>
            <a:ext cx="1712913" cy="457200"/>
          </a:xfrm>
          <a:prstGeom prst="rect">
            <a:avLst/>
          </a:prstGeom>
          <a:noFill/>
          <a:ln w="9525">
            <a:solidFill>
              <a:schemeClr val="bg1"/>
            </a:solidFill>
            <a:miter lim="800000"/>
            <a:headEnd/>
            <a:tailEnd/>
          </a:ln>
          <a:effectLst/>
        </p:spPr>
        <p:txBody>
          <a:bodyPr wrap="none">
            <a:spAutoFit/>
          </a:bodyPr>
          <a:lstStyle/>
          <a:p>
            <a:r>
              <a:rPr lang="en-US" sz="2400" dirty="0"/>
              <a:t>010101010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1000"/>
                            </p:stCondLst>
                            <p:childTnLst>
                              <p:par>
                                <p:cTn id="9" presetID="4" presetClass="entr" presetSubtype="16"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par>
                          <p:cTn id="12" fill="hold">
                            <p:stCondLst>
                              <p:cond delay="2000"/>
                            </p:stCondLst>
                            <p:childTnLst>
                              <p:par>
                                <p:cTn id="13" presetID="4" presetClass="entr" presetSubtype="16"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par>
                          <p:cTn id="16" fill="hold">
                            <p:stCondLst>
                              <p:cond delay="3000"/>
                            </p:stCondLst>
                            <p:childTnLst>
                              <p:par>
                                <p:cTn id="17" presetID="4" presetClass="entr" presetSubtype="16"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par>
                          <p:cTn id="20" fill="hold">
                            <p:stCondLst>
                              <p:cond delay="4000"/>
                            </p:stCondLst>
                            <p:childTnLst>
                              <p:par>
                                <p:cTn id="21" presetID="4" presetClass="entr" presetSubtype="16" fill="hold" nodeType="after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par>
                          <p:cTn id="24" fill="hold">
                            <p:stCondLst>
                              <p:cond delay="5000"/>
                            </p:stCondLst>
                            <p:childTnLst>
                              <p:par>
                                <p:cTn id="25" presetID="4" presetClass="entr" presetSubtype="16"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par>
                          <p:cTn id="28" fill="hold">
                            <p:stCondLst>
                              <p:cond delay="6000"/>
                            </p:stCondLst>
                            <p:childTnLst>
                              <p:par>
                                <p:cTn id="29" presetID="4" presetClass="entr" presetSubtype="16" fill="hold" nodeType="after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par>
                          <p:cTn id="32" fill="hold">
                            <p:stCondLst>
                              <p:cond delay="7000"/>
                            </p:stCondLst>
                            <p:childTnLst>
                              <p:par>
                                <p:cTn id="33" presetID="4" presetClass="entr" presetSubtype="16"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box(in)">
                                      <p:cBhvr>
                                        <p:cTn id="35" dur="500"/>
                                        <p:tgtEl>
                                          <p:spTgt spid="10"/>
                                        </p:tgtEl>
                                      </p:cBhvr>
                                    </p:animEffect>
                                  </p:childTnLst>
                                </p:cTn>
                              </p:par>
                            </p:childTnLst>
                          </p:cTn>
                        </p:par>
                        <p:par>
                          <p:cTn id="36" fill="hold">
                            <p:stCondLst>
                              <p:cond delay="8000"/>
                            </p:stCondLst>
                            <p:childTnLst>
                              <p:par>
                                <p:cTn id="37" presetID="4" presetClass="entr" presetSubtype="16" fill="hold" nodeType="afterEffect">
                                  <p:stCondLst>
                                    <p:cond delay="500"/>
                                  </p:stCondLst>
                                  <p:childTnLst>
                                    <p:set>
                                      <p:cBhvr>
                                        <p:cTn id="38" dur="1" fill="hold">
                                          <p:stCondLst>
                                            <p:cond delay="0"/>
                                          </p:stCondLst>
                                        </p:cTn>
                                        <p:tgtEl>
                                          <p:spTgt spid="16"/>
                                        </p:tgtEl>
                                        <p:attrNameLst>
                                          <p:attrName>style.visibility</p:attrName>
                                        </p:attrNameLst>
                                      </p:cBhvr>
                                      <p:to>
                                        <p:strVal val="visible"/>
                                      </p:to>
                                    </p:set>
                                    <p:animEffect transition="in" filter="box(in)">
                                      <p:cBhvr>
                                        <p:cTn id="39" dur="500"/>
                                        <p:tgtEl>
                                          <p:spTgt spid="16"/>
                                        </p:tgtEl>
                                      </p:cBhvr>
                                    </p:animEffect>
                                  </p:childTnLst>
                                </p:cTn>
                              </p:par>
                            </p:childTnLst>
                          </p:cTn>
                        </p:par>
                        <p:par>
                          <p:cTn id="40" fill="hold">
                            <p:stCondLst>
                              <p:cond delay="9000"/>
                            </p:stCondLst>
                            <p:childTnLst>
                              <p:par>
                                <p:cTn id="41" presetID="4" presetClass="entr" presetSubtype="16" fill="hold" nodeType="afterEffect">
                                  <p:stCondLst>
                                    <p:cond delay="50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par>
                          <p:cTn id="44" fill="hold">
                            <p:stCondLst>
                              <p:cond delay="10000"/>
                            </p:stCondLst>
                            <p:childTnLst>
                              <p:par>
                                <p:cTn id="45" presetID="4" presetClass="entr" presetSubtype="16" fill="hold" grpId="0" nodeType="afterEffect">
                                  <p:stCondLst>
                                    <p:cond delay="500"/>
                                  </p:stCondLst>
                                  <p:childTnLst>
                                    <p:set>
                                      <p:cBhvr>
                                        <p:cTn id="46" dur="1" fill="hold">
                                          <p:stCondLst>
                                            <p:cond delay="0"/>
                                          </p:stCondLst>
                                        </p:cTn>
                                        <p:tgtEl>
                                          <p:spTgt spid="11"/>
                                        </p:tgtEl>
                                        <p:attrNameLst>
                                          <p:attrName>style.visibility</p:attrName>
                                        </p:attrNameLst>
                                      </p:cBhvr>
                                      <p:to>
                                        <p:strVal val="visible"/>
                                      </p:to>
                                    </p:set>
                                    <p:animEffect transition="in" filter="box(in)">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Issues specific to Digital Documents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5" name="Slide Number Placeholder 3"/>
          <p:cNvSpPr>
            <a:spLocks noGrp="1"/>
          </p:cNvSpPr>
          <p:nvPr>
            <p:ph type="sldNum" sz="quarter" idx="4294967295"/>
          </p:nvPr>
        </p:nvSpPr>
        <p:spPr>
          <a:xfrm>
            <a:off x="3657600" y="6400800"/>
            <a:ext cx="1905000" cy="457200"/>
          </a:xfrm>
          <a:prstGeom prst="rect">
            <a:avLst/>
          </a:prstGeom>
          <a:noFill/>
        </p:spPr>
        <p:txBody>
          <a:bodyPr/>
          <a:lstStyle/>
          <a:p>
            <a:fld id="{F9BA90B2-7A25-4263-B117-EEF804D73583}" type="slidenum">
              <a:rPr lang="en-AU"/>
              <a:pPr/>
              <a:t>83</a:t>
            </a:fld>
            <a:endParaRPr lang="en-AU"/>
          </a:p>
        </p:txBody>
      </p:sp>
      <p:sp>
        <p:nvSpPr>
          <p:cNvPr id="6" name="Rectangle 3"/>
          <p:cNvSpPr txBox="1">
            <a:spLocks noChangeArrowheads="1"/>
          </p:cNvSpPr>
          <p:nvPr/>
        </p:nvSpPr>
        <p:spPr>
          <a:xfrm>
            <a:off x="685800" y="1066800"/>
            <a:ext cx="8305800" cy="990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They have to be read in the same environment, in which it was generated.</a:t>
            </a:r>
          </a:p>
        </p:txBody>
      </p:sp>
      <p:sp>
        <p:nvSpPr>
          <p:cNvPr id="7" name="Rectangle 9"/>
          <p:cNvSpPr>
            <a:spLocks noChangeArrowheads="1"/>
          </p:cNvSpPr>
          <p:nvPr/>
        </p:nvSpPr>
        <p:spPr bwMode="auto">
          <a:xfrm>
            <a:off x="838200" y="3505200"/>
            <a:ext cx="8305800" cy="3352800"/>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n-US" sz="2800" dirty="0" smtClean="0">
                <a:latin typeface="Arial Narrow" pitchFamily="34" charset="0"/>
              </a:rPr>
              <a:t>It is never deleted</a:t>
            </a:r>
          </a:p>
          <a:p>
            <a:pPr marL="342900" indent="-342900">
              <a:spcBef>
                <a:spcPct val="20000"/>
              </a:spcBef>
              <a:buFont typeface="Arial" pitchFamily="34" charset="0"/>
              <a:buChar char="•"/>
            </a:pPr>
            <a:r>
              <a:rPr lang="en-US" sz="2800" dirty="0" smtClean="0">
                <a:latin typeface="Arial Narrow" pitchFamily="34" charset="0"/>
              </a:rPr>
              <a:t>They </a:t>
            </a:r>
            <a:r>
              <a:rPr lang="en-US" sz="2800" dirty="0">
                <a:latin typeface="Arial Narrow" pitchFamily="34" charset="0"/>
              </a:rPr>
              <a:t>can be easily tampered with without leaving any evidence</a:t>
            </a:r>
          </a:p>
          <a:p>
            <a:pPr marL="342900" indent="-342900">
              <a:spcBef>
                <a:spcPct val="20000"/>
              </a:spcBef>
              <a:buFont typeface="Arial" pitchFamily="34" charset="0"/>
              <a:buChar char="•"/>
            </a:pPr>
            <a:r>
              <a:rPr lang="en-US" sz="2800" dirty="0">
                <a:latin typeface="Arial Narrow" pitchFamily="34" charset="0"/>
              </a:rPr>
              <a:t>They can be rendered in a incomprehensible form very easily – encryptions.</a:t>
            </a:r>
          </a:p>
          <a:p>
            <a:pPr marL="342900" indent="-342900">
              <a:spcBef>
                <a:spcPct val="20000"/>
              </a:spcBef>
              <a:buFont typeface="Arial" pitchFamily="34" charset="0"/>
              <a:buChar char="•"/>
            </a:pPr>
            <a:r>
              <a:rPr lang="en-US" sz="2800" dirty="0">
                <a:latin typeface="Arial Narrow" pitchFamily="34" charset="0"/>
              </a:rPr>
              <a:t>Document can be embedded in another document – </a:t>
            </a:r>
            <a:r>
              <a:rPr lang="en-US" sz="2800" dirty="0" err="1">
                <a:latin typeface="Arial Narrow" pitchFamily="34" charset="0"/>
              </a:rPr>
              <a:t>Steganography</a:t>
            </a:r>
            <a:r>
              <a:rPr lang="en-US" sz="2800" dirty="0">
                <a:latin typeface="Arial Narrow" pitchFamily="34" charset="0"/>
              </a:rPr>
              <a:t>.</a:t>
            </a:r>
          </a:p>
        </p:txBody>
      </p:sp>
      <p:sp>
        <p:nvSpPr>
          <p:cNvPr id="8" name="Text Box 10"/>
          <p:cNvSpPr txBox="1">
            <a:spLocks noChangeArrowheads="1"/>
          </p:cNvSpPr>
          <p:nvPr/>
        </p:nvSpPr>
        <p:spPr bwMode="auto">
          <a:xfrm>
            <a:off x="4203700" y="1711325"/>
            <a:ext cx="925253" cy="2308324"/>
          </a:xfrm>
          <a:prstGeom prst="rect">
            <a:avLst/>
          </a:prstGeom>
          <a:noFill/>
          <a:ln w="38100">
            <a:solidFill>
              <a:schemeClr val="tx1"/>
            </a:solidFill>
            <a:miter lim="800000"/>
            <a:headEnd/>
            <a:tailEnd/>
          </a:ln>
        </p:spPr>
        <p:txBody>
          <a:bodyPr wrap="none">
            <a:spAutoFit/>
          </a:bodyPr>
          <a:lstStyle/>
          <a:p>
            <a:r>
              <a:rPr lang="en-US" sz="1800">
                <a:latin typeface="Arial Narrow" pitchFamily="34" charset="0"/>
              </a:rPr>
              <a:t>0101010</a:t>
            </a:r>
          </a:p>
          <a:p>
            <a:r>
              <a:rPr lang="en-US" sz="1800">
                <a:latin typeface="Arial Narrow" pitchFamily="34" charset="0"/>
              </a:rPr>
              <a:t>0010101</a:t>
            </a:r>
          </a:p>
          <a:p>
            <a:r>
              <a:rPr lang="en-US" sz="1800">
                <a:latin typeface="Arial Narrow" pitchFamily="34" charset="0"/>
              </a:rPr>
              <a:t>0001010</a:t>
            </a:r>
          </a:p>
          <a:p>
            <a:r>
              <a:rPr lang="en-US" sz="1800">
                <a:latin typeface="Arial Narrow" pitchFamily="34" charset="0"/>
              </a:rPr>
              <a:t>1010101</a:t>
            </a:r>
          </a:p>
          <a:p>
            <a:r>
              <a:rPr lang="en-US" sz="1800">
                <a:latin typeface="Arial Narrow" pitchFamily="34" charset="0"/>
              </a:rPr>
              <a:t>0101010</a:t>
            </a:r>
          </a:p>
          <a:p>
            <a:r>
              <a:rPr lang="en-US" sz="1800">
                <a:latin typeface="Arial Narrow" pitchFamily="34" charset="0"/>
              </a:rPr>
              <a:t>1010101</a:t>
            </a:r>
          </a:p>
          <a:p>
            <a:r>
              <a:rPr lang="en-US" sz="1800">
                <a:latin typeface="Arial Narrow" pitchFamily="34" charset="0"/>
              </a:rPr>
              <a:t>0101010</a:t>
            </a:r>
          </a:p>
          <a:p>
            <a:r>
              <a:rPr lang="en-US" sz="1800">
                <a:latin typeface="Arial Narrow" pitchFamily="34" charset="0"/>
              </a:rPr>
              <a:t>1001010</a:t>
            </a:r>
          </a:p>
        </p:txBody>
      </p:sp>
      <p:sp>
        <p:nvSpPr>
          <p:cNvPr id="9" name="Text Box 11"/>
          <p:cNvSpPr txBox="1">
            <a:spLocks noChangeArrowheads="1"/>
          </p:cNvSpPr>
          <p:nvPr/>
        </p:nvSpPr>
        <p:spPr bwMode="auto">
          <a:xfrm>
            <a:off x="927100" y="2554069"/>
            <a:ext cx="869149" cy="646331"/>
          </a:xfrm>
          <a:prstGeom prst="rect">
            <a:avLst/>
          </a:prstGeom>
          <a:noFill/>
          <a:ln w="38100">
            <a:solidFill>
              <a:schemeClr val="tx1"/>
            </a:solidFill>
            <a:miter lim="800000"/>
            <a:headEnd/>
            <a:tailEnd/>
          </a:ln>
        </p:spPr>
        <p:txBody>
          <a:bodyPr wrap="none">
            <a:spAutoFit/>
          </a:bodyPr>
          <a:lstStyle/>
          <a:p>
            <a:r>
              <a:rPr lang="en-US" dirty="0">
                <a:latin typeface="Arial Narrow" pitchFamily="34" charset="0"/>
              </a:rPr>
              <a:t>Good</a:t>
            </a:r>
          </a:p>
          <a:p>
            <a:r>
              <a:rPr lang="en-US" dirty="0">
                <a:latin typeface="Arial Narrow" pitchFamily="34" charset="0"/>
              </a:rPr>
              <a:t>Morning</a:t>
            </a:r>
          </a:p>
        </p:txBody>
      </p:sp>
      <p:cxnSp>
        <p:nvCxnSpPr>
          <p:cNvPr id="10" name="AutoShape 12"/>
          <p:cNvCxnSpPr>
            <a:cxnSpLocks noChangeShapeType="1"/>
            <a:stCxn id="9" idx="3"/>
            <a:endCxn id="8" idx="1"/>
          </p:cNvCxnSpPr>
          <p:nvPr/>
        </p:nvCxnSpPr>
        <p:spPr bwMode="auto">
          <a:xfrm flipV="1">
            <a:off x="1796249" y="2865487"/>
            <a:ext cx="2407451" cy="11748"/>
          </a:xfrm>
          <a:prstGeom prst="straightConnector1">
            <a:avLst/>
          </a:prstGeom>
          <a:noFill/>
          <a:ln w="38100">
            <a:solidFill>
              <a:schemeClr val="tx1"/>
            </a:solidFill>
            <a:round/>
            <a:headEnd/>
            <a:tailEnd type="triangle" w="med" len="med"/>
          </a:ln>
        </p:spPr>
      </p:cxnSp>
      <p:sp>
        <p:nvSpPr>
          <p:cNvPr id="11" name="AutoShape 13"/>
          <p:cNvSpPr>
            <a:spLocks noChangeArrowheads="1"/>
          </p:cNvSpPr>
          <p:nvPr/>
        </p:nvSpPr>
        <p:spPr bwMode="auto">
          <a:xfrm>
            <a:off x="2514600" y="2168525"/>
            <a:ext cx="1028700" cy="609600"/>
          </a:xfrm>
          <a:prstGeom prst="horizontalScroll">
            <a:avLst>
              <a:gd name="adj" fmla="val 12500"/>
            </a:avLst>
          </a:prstGeom>
          <a:gradFill rotWithShape="1">
            <a:gsLst>
              <a:gs pos="0">
                <a:srgbClr val="00FF00"/>
              </a:gs>
              <a:gs pos="50000">
                <a:schemeClr val="bg1"/>
              </a:gs>
              <a:gs pos="100000">
                <a:srgbClr val="00FF00"/>
              </a:gs>
            </a:gsLst>
            <a:lin ang="0" scaled="1"/>
          </a:gradFill>
          <a:ln w="9525">
            <a:solidFill>
              <a:schemeClr val="tx1"/>
            </a:solidFill>
            <a:round/>
            <a:headEnd/>
            <a:tailEnd/>
          </a:ln>
          <a:effectLst/>
        </p:spPr>
        <p:txBody>
          <a:bodyPr wrap="none" anchor="ctr"/>
          <a:lstStyle/>
          <a:p>
            <a:pPr>
              <a:defRPr/>
            </a:pPr>
            <a:endParaRPr lang="en-US">
              <a:latin typeface="Arial Narrow" pitchFamily="34" charset="0"/>
            </a:endParaRPr>
          </a:p>
        </p:txBody>
      </p:sp>
      <p:sp>
        <p:nvSpPr>
          <p:cNvPr id="12" name="Text Box 14"/>
          <p:cNvSpPr txBox="1">
            <a:spLocks noChangeArrowheads="1"/>
          </p:cNvSpPr>
          <p:nvPr/>
        </p:nvSpPr>
        <p:spPr bwMode="auto">
          <a:xfrm>
            <a:off x="7370299" y="2554069"/>
            <a:ext cx="872355" cy="646331"/>
          </a:xfrm>
          <a:prstGeom prst="rect">
            <a:avLst/>
          </a:prstGeom>
          <a:noFill/>
          <a:ln w="38100">
            <a:solidFill>
              <a:schemeClr val="tx1"/>
            </a:solidFill>
            <a:miter lim="800000"/>
            <a:headEnd/>
            <a:tailEnd/>
          </a:ln>
        </p:spPr>
        <p:txBody>
          <a:bodyPr wrap="none">
            <a:spAutoFit/>
          </a:bodyPr>
          <a:lstStyle/>
          <a:p>
            <a:r>
              <a:rPr lang="en-US" dirty="0">
                <a:latin typeface="Arial Narrow" pitchFamily="34" charset="0"/>
              </a:rPr>
              <a:t>Ha </a:t>
            </a:r>
          </a:p>
          <a:p>
            <a:r>
              <a:rPr lang="en-US" dirty="0">
                <a:latin typeface="Arial Narrow" pitchFamily="34" charset="0"/>
              </a:rPr>
              <a:t>!!!!!!!!!!!!!</a:t>
            </a:r>
          </a:p>
        </p:txBody>
      </p:sp>
      <p:sp>
        <p:nvSpPr>
          <p:cNvPr id="13" name="AutoShape 15"/>
          <p:cNvSpPr>
            <a:spLocks noChangeArrowheads="1"/>
          </p:cNvSpPr>
          <p:nvPr/>
        </p:nvSpPr>
        <p:spPr bwMode="auto">
          <a:xfrm>
            <a:off x="5575300" y="2168525"/>
            <a:ext cx="1028700" cy="609600"/>
          </a:xfrm>
          <a:prstGeom prst="horizontalScroll">
            <a:avLst>
              <a:gd name="adj" fmla="val 12500"/>
            </a:avLst>
          </a:prstGeom>
          <a:gradFill rotWithShape="1">
            <a:gsLst>
              <a:gs pos="0">
                <a:srgbClr val="3333FF"/>
              </a:gs>
              <a:gs pos="50000">
                <a:schemeClr val="bg1"/>
              </a:gs>
              <a:gs pos="100000">
                <a:srgbClr val="3333FF"/>
              </a:gs>
            </a:gsLst>
            <a:lin ang="0" scaled="1"/>
          </a:gradFill>
          <a:ln w="9525">
            <a:solidFill>
              <a:schemeClr val="tx1"/>
            </a:solidFill>
            <a:round/>
            <a:headEnd/>
            <a:tailEnd/>
          </a:ln>
          <a:effectLst/>
        </p:spPr>
        <p:txBody>
          <a:bodyPr wrap="none" anchor="ctr"/>
          <a:lstStyle/>
          <a:p>
            <a:pPr>
              <a:defRPr/>
            </a:pPr>
            <a:endParaRPr lang="en-US">
              <a:latin typeface="Arial Narrow" pitchFamily="34" charset="0"/>
            </a:endParaRPr>
          </a:p>
        </p:txBody>
      </p:sp>
      <p:cxnSp>
        <p:nvCxnSpPr>
          <p:cNvPr id="14" name="AutoShape 16"/>
          <p:cNvCxnSpPr>
            <a:cxnSpLocks noChangeShapeType="1"/>
            <a:stCxn id="8" idx="3"/>
            <a:endCxn id="12" idx="1"/>
          </p:cNvCxnSpPr>
          <p:nvPr/>
        </p:nvCxnSpPr>
        <p:spPr bwMode="auto">
          <a:xfrm>
            <a:off x="5128953" y="2865487"/>
            <a:ext cx="2241346" cy="11748"/>
          </a:xfrm>
          <a:prstGeom prst="straightConnector1">
            <a:avLst/>
          </a:prstGeom>
          <a:noFill/>
          <a:ln w="38100">
            <a:solidFill>
              <a:schemeClr val="tx1"/>
            </a:solidFill>
            <a:round/>
            <a:headEnd/>
            <a:tailEnd type="triangle" w="med" len="med"/>
          </a:ln>
        </p:spPr>
      </p:cxnSp>
      <p:sp>
        <p:nvSpPr>
          <p:cNvPr id="15" name="AutoShape 17"/>
          <p:cNvSpPr>
            <a:spLocks noChangeArrowheads="1"/>
          </p:cNvSpPr>
          <p:nvPr/>
        </p:nvSpPr>
        <p:spPr bwMode="auto">
          <a:xfrm>
            <a:off x="5575300" y="2168525"/>
            <a:ext cx="1028700" cy="609600"/>
          </a:xfrm>
          <a:prstGeom prst="horizontalScroll">
            <a:avLst>
              <a:gd name="adj" fmla="val 12500"/>
            </a:avLst>
          </a:prstGeom>
          <a:gradFill rotWithShape="1">
            <a:gsLst>
              <a:gs pos="0">
                <a:srgbClr val="00FF00"/>
              </a:gs>
              <a:gs pos="50000">
                <a:schemeClr val="bg1"/>
              </a:gs>
              <a:gs pos="100000">
                <a:srgbClr val="00FF00"/>
              </a:gs>
            </a:gsLst>
            <a:lin ang="0" scaled="1"/>
          </a:gradFill>
          <a:ln w="9525">
            <a:solidFill>
              <a:schemeClr val="tx1"/>
            </a:solidFill>
            <a:round/>
            <a:headEnd/>
            <a:tailEnd/>
          </a:ln>
          <a:effectLst/>
        </p:spPr>
        <p:txBody>
          <a:bodyPr wrap="none" anchor="ctr"/>
          <a:lstStyle/>
          <a:p>
            <a:pPr>
              <a:defRPr/>
            </a:pPr>
            <a:endParaRPr lang="en-US">
              <a:latin typeface="Arial Narrow" pitchFamily="34" charset="0"/>
            </a:endParaRPr>
          </a:p>
        </p:txBody>
      </p:sp>
      <p:sp>
        <p:nvSpPr>
          <p:cNvPr id="16" name="Text Box 18"/>
          <p:cNvSpPr txBox="1">
            <a:spLocks noChangeArrowheads="1"/>
          </p:cNvSpPr>
          <p:nvPr/>
        </p:nvSpPr>
        <p:spPr bwMode="auto">
          <a:xfrm>
            <a:off x="7391400" y="2554069"/>
            <a:ext cx="914400" cy="646331"/>
          </a:xfrm>
          <a:prstGeom prst="rect">
            <a:avLst/>
          </a:prstGeom>
          <a:solidFill>
            <a:schemeClr val="bg1"/>
          </a:solidFill>
          <a:ln w="38100">
            <a:solidFill>
              <a:schemeClr val="tx1"/>
            </a:solidFill>
            <a:miter lim="800000"/>
            <a:headEnd/>
            <a:tailEnd/>
          </a:ln>
        </p:spPr>
        <p:txBody>
          <a:bodyPr wrap="square">
            <a:spAutoFit/>
          </a:bodyPr>
          <a:lstStyle/>
          <a:p>
            <a:r>
              <a:rPr lang="en-US" dirty="0">
                <a:latin typeface="Arial Narrow" pitchFamily="34" charset="0"/>
              </a:rPr>
              <a:t>Good</a:t>
            </a:r>
          </a:p>
          <a:p>
            <a:r>
              <a:rPr lang="en-US" dirty="0">
                <a:latin typeface="Arial Narrow" pitchFamily="34" charset="0"/>
              </a:rPr>
              <a:t>Morning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in)">
                                      <p:cBhvr>
                                        <p:cTn id="11" dur="500"/>
                                        <p:tgtEl>
                                          <p:spTgt spid="11"/>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childTnLst>
                          </p:cTn>
                        </p:par>
                        <p:par>
                          <p:cTn id="25" fill="hold">
                            <p:stCondLst>
                              <p:cond delay="500"/>
                            </p:stCondLst>
                            <p:childTnLst>
                              <p:par>
                                <p:cTn id="26" presetID="4"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childTnLst>
                          </p:cTn>
                        </p:par>
                        <p:par>
                          <p:cTn id="29" fill="hold">
                            <p:stCondLst>
                              <p:cond delay="1000"/>
                            </p:stCondLst>
                            <p:childTnLst>
                              <p:par>
                                <p:cTn id="30" presetID="4"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childTnLst>
                          </p:cTn>
                        </p:par>
                        <p:par>
                          <p:cTn id="38" fill="hold">
                            <p:stCondLst>
                              <p:cond delay="500"/>
                            </p:stCondLst>
                            <p:childTnLst>
                              <p:par>
                                <p:cTn id="39" presetID="4"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ox(i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ox(in)">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animBg="1"/>
      <p:bldP spid="12" grpId="0" animBg="1"/>
      <p:bldP spid="13" grpId="0" animBg="1"/>
      <p:bldP spid="15"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Legal issues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6" name="Rectangle 3"/>
          <p:cNvSpPr txBox="1">
            <a:spLocks noChangeArrowheads="1"/>
          </p:cNvSpPr>
          <p:nvPr/>
        </p:nvSpPr>
        <p:spPr>
          <a:xfrm>
            <a:off x="685800" y="990600"/>
            <a:ext cx="8305800" cy="574675"/>
          </a:xfrm>
          <a:prstGeom prst="rect">
            <a:avLst/>
          </a:prstGeom>
          <a:noFill/>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Arial Narrow" pitchFamily="34" charset="0"/>
                <a:ea typeface="+mn-ea"/>
                <a:cs typeface="+mn-cs"/>
              </a:rPr>
              <a:t>We have to ensure …..</a:t>
            </a:r>
          </a:p>
        </p:txBody>
      </p:sp>
      <p:sp>
        <p:nvSpPr>
          <p:cNvPr id="7" name="Rectangle 4"/>
          <p:cNvSpPr>
            <a:spLocks noChangeArrowheads="1"/>
          </p:cNvSpPr>
          <p:nvPr/>
        </p:nvSpPr>
        <p:spPr bwMode="auto">
          <a:xfrm>
            <a:off x="1676400" y="1905000"/>
            <a:ext cx="2514600" cy="1219200"/>
          </a:xfrm>
          <a:prstGeom prst="rect">
            <a:avLst/>
          </a:prstGeom>
          <a:noFill/>
          <a:ln w="38100">
            <a:solidFill>
              <a:schemeClr val="tx1"/>
            </a:solidFill>
            <a:miter lim="800000"/>
            <a:headEnd/>
            <a:tailEnd/>
          </a:ln>
        </p:spPr>
        <p:txBody>
          <a:bodyPr wrap="none" anchor="ctr"/>
          <a:lstStyle/>
          <a:p>
            <a:pPr algn="ctr"/>
            <a:r>
              <a:rPr lang="en-US" sz="2400">
                <a:latin typeface="Arial Narrow" pitchFamily="34" charset="0"/>
              </a:rPr>
              <a:t>What was there </a:t>
            </a:r>
          </a:p>
          <a:p>
            <a:pPr algn="ctr"/>
            <a:r>
              <a:rPr lang="en-US" sz="2400">
                <a:latin typeface="Arial Narrow" pitchFamily="34" charset="0"/>
              </a:rPr>
              <a:t>at the scene </a:t>
            </a:r>
          </a:p>
          <a:p>
            <a:pPr algn="ctr"/>
            <a:r>
              <a:rPr lang="en-US" sz="2400">
                <a:latin typeface="Arial Narrow" pitchFamily="34" charset="0"/>
              </a:rPr>
              <a:t>of crime</a:t>
            </a:r>
          </a:p>
        </p:txBody>
      </p:sp>
      <p:sp>
        <p:nvSpPr>
          <p:cNvPr id="8" name="Rectangle 5"/>
          <p:cNvSpPr>
            <a:spLocks noChangeArrowheads="1"/>
          </p:cNvSpPr>
          <p:nvPr/>
        </p:nvSpPr>
        <p:spPr bwMode="auto">
          <a:xfrm>
            <a:off x="5334000" y="1905000"/>
            <a:ext cx="2454275" cy="1219200"/>
          </a:xfrm>
          <a:prstGeom prst="rect">
            <a:avLst/>
          </a:prstGeom>
          <a:noFill/>
          <a:ln w="38100">
            <a:solidFill>
              <a:schemeClr val="tx1"/>
            </a:solidFill>
            <a:miter lim="800000"/>
            <a:headEnd/>
            <a:tailEnd/>
          </a:ln>
        </p:spPr>
        <p:txBody>
          <a:bodyPr wrap="none" anchor="ctr"/>
          <a:lstStyle/>
          <a:p>
            <a:pPr algn="ctr"/>
            <a:r>
              <a:rPr lang="en-US" sz="2400" dirty="0">
                <a:latin typeface="Arial Narrow" pitchFamily="34" charset="0"/>
              </a:rPr>
              <a:t>Is the same</a:t>
            </a:r>
          </a:p>
          <a:p>
            <a:pPr algn="ctr"/>
            <a:r>
              <a:rPr lang="en-US" sz="2400" dirty="0">
                <a:latin typeface="Arial Narrow" pitchFamily="34" charset="0"/>
              </a:rPr>
              <a:t>what we </a:t>
            </a:r>
          </a:p>
          <a:p>
            <a:pPr algn="ctr"/>
            <a:r>
              <a:rPr lang="en-US" sz="2400" dirty="0">
                <a:latin typeface="Arial Narrow" pitchFamily="34" charset="0"/>
              </a:rPr>
              <a:t>seized</a:t>
            </a:r>
          </a:p>
        </p:txBody>
      </p:sp>
      <p:sp>
        <p:nvSpPr>
          <p:cNvPr id="9" name="Rectangle 6"/>
          <p:cNvSpPr>
            <a:spLocks noChangeArrowheads="1"/>
          </p:cNvSpPr>
          <p:nvPr/>
        </p:nvSpPr>
        <p:spPr bwMode="auto">
          <a:xfrm>
            <a:off x="5334000" y="3975100"/>
            <a:ext cx="2454275" cy="1282700"/>
          </a:xfrm>
          <a:prstGeom prst="rect">
            <a:avLst/>
          </a:prstGeom>
          <a:noFill/>
          <a:ln w="38100">
            <a:solidFill>
              <a:schemeClr val="tx1"/>
            </a:solidFill>
            <a:miter lim="800000"/>
            <a:headEnd/>
            <a:tailEnd/>
          </a:ln>
        </p:spPr>
        <p:txBody>
          <a:bodyPr wrap="none" anchor="ctr"/>
          <a:lstStyle/>
          <a:p>
            <a:pPr algn="ctr"/>
            <a:r>
              <a:rPr lang="en-US" sz="2400">
                <a:latin typeface="Arial Narrow" pitchFamily="34" charset="0"/>
              </a:rPr>
              <a:t>Is the same </a:t>
            </a:r>
          </a:p>
          <a:p>
            <a:pPr algn="ctr"/>
            <a:r>
              <a:rPr lang="en-US" sz="2400">
                <a:latin typeface="Arial Narrow" pitchFamily="34" charset="0"/>
              </a:rPr>
              <a:t>what </a:t>
            </a:r>
          </a:p>
          <a:p>
            <a:pPr algn="ctr"/>
            <a:r>
              <a:rPr lang="en-US" sz="2400">
                <a:latin typeface="Arial Narrow" pitchFamily="34" charset="0"/>
              </a:rPr>
              <a:t>we analyzed</a:t>
            </a:r>
          </a:p>
        </p:txBody>
      </p:sp>
      <p:sp>
        <p:nvSpPr>
          <p:cNvPr id="10" name="Rectangle 7"/>
          <p:cNvSpPr>
            <a:spLocks noChangeArrowheads="1"/>
          </p:cNvSpPr>
          <p:nvPr/>
        </p:nvSpPr>
        <p:spPr bwMode="auto">
          <a:xfrm>
            <a:off x="1676400" y="3975100"/>
            <a:ext cx="2514600" cy="1282700"/>
          </a:xfrm>
          <a:prstGeom prst="rect">
            <a:avLst/>
          </a:prstGeom>
          <a:noFill/>
          <a:ln w="38100">
            <a:solidFill>
              <a:schemeClr val="tx1"/>
            </a:solidFill>
            <a:miter lim="800000"/>
            <a:headEnd/>
            <a:tailEnd/>
          </a:ln>
        </p:spPr>
        <p:txBody>
          <a:bodyPr wrap="none" anchor="ctr"/>
          <a:lstStyle/>
          <a:p>
            <a:pPr algn="ctr"/>
            <a:r>
              <a:rPr lang="en-US" sz="2400">
                <a:latin typeface="Arial Narrow" pitchFamily="34" charset="0"/>
              </a:rPr>
              <a:t>Our report presented</a:t>
            </a:r>
          </a:p>
          <a:p>
            <a:pPr algn="ctr"/>
            <a:r>
              <a:rPr lang="en-US" sz="2400">
                <a:latin typeface="Arial Narrow" pitchFamily="34" charset="0"/>
              </a:rPr>
              <a:t>to the Court </a:t>
            </a:r>
          </a:p>
          <a:p>
            <a:pPr algn="ctr"/>
            <a:r>
              <a:rPr lang="en-US" sz="2400">
                <a:latin typeface="Arial Narrow" pitchFamily="34" charset="0"/>
              </a:rPr>
              <a:t>Based on the same</a:t>
            </a:r>
          </a:p>
        </p:txBody>
      </p:sp>
      <p:cxnSp>
        <p:nvCxnSpPr>
          <p:cNvPr id="11" name="AutoShape 8"/>
          <p:cNvCxnSpPr>
            <a:cxnSpLocks noChangeShapeType="1"/>
          </p:cNvCxnSpPr>
          <p:nvPr/>
        </p:nvCxnSpPr>
        <p:spPr bwMode="auto">
          <a:xfrm>
            <a:off x="4210050" y="2286000"/>
            <a:ext cx="1104900" cy="0"/>
          </a:xfrm>
          <a:prstGeom prst="straightConnector1">
            <a:avLst/>
          </a:prstGeom>
          <a:noFill/>
          <a:ln w="38100">
            <a:solidFill>
              <a:schemeClr val="tx1"/>
            </a:solidFill>
            <a:round/>
            <a:headEnd/>
            <a:tailEnd type="triangle" w="med" len="med"/>
          </a:ln>
        </p:spPr>
      </p:cxnSp>
      <p:cxnSp>
        <p:nvCxnSpPr>
          <p:cNvPr id="12" name="AutoShape 9"/>
          <p:cNvCxnSpPr>
            <a:cxnSpLocks noChangeShapeType="1"/>
            <a:stCxn id="8" idx="2"/>
            <a:endCxn id="9" idx="0"/>
          </p:cNvCxnSpPr>
          <p:nvPr/>
        </p:nvCxnSpPr>
        <p:spPr bwMode="auto">
          <a:xfrm>
            <a:off x="6561138" y="3143250"/>
            <a:ext cx="0" cy="812800"/>
          </a:xfrm>
          <a:prstGeom prst="straightConnector1">
            <a:avLst/>
          </a:prstGeom>
          <a:noFill/>
          <a:ln w="38100">
            <a:solidFill>
              <a:schemeClr val="tx1"/>
            </a:solidFill>
            <a:round/>
            <a:headEnd/>
            <a:tailEnd type="triangle" w="med" len="med"/>
          </a:ln>
        </p:spPr>
      </p:cxnSp>
      <p:cxnSp>
        <p:nvCxnSpPr>
          <p:cNvPr id="13" name="AutoShape 10"/>
          <p:cNvCxnSpPr>
            <a:cxnSpLocks noChangeShapeType="1"/>
            <a:stCxn id="9" idx="1"/>
            <a:endCxn id="10" idx="3"/>
          </p:cNvCxnSpPr>
          <p:nvPr/>
        </p:nvCxnSpPr>
        <p:spPr bwMode="auto">
          <a:xfrm flipH="1">
            <a:off x="4210050" y="4616450"/>
            <a:ext cx="1104900" cy="0"/>
          </a:xfrm>
          <a:prstGeom prst="straightConnector1">
            <a:avLst/>
          </a:prstGeom>
          <a:noFill/>
          <a:ln w="38100">
            <a:solidFill>
              <a:schemeClr val="tx1"/>
            </a:solidFill>
            <a:round/>
            <a:headEnd/>
            <a:tailEnd type="triangle" w="med" len="med"/>
          </a:ln>
        </p:spPr>
      </p:cxnSp>
      <p:sp>
        <p:nvSpPr>
          <p:cNvPr id="14" name="Text Box 11"/>
          <p:cNvSpPr txBox="1">
            <a:spLocks noChangeArrowheads="1"/>
          </p:cNvSpPr>
          <p:nvPr/>
        </p:nvSpPr>
        <p:spPr bwMode="auto">
          <a:xfrm>
            <a:off x="838200" y="5599093"/>
            <a:ext cx="7968848" cy="954107"/>
          </a:xfrm>
          <a:prstGeom prst="rect">
            <a:avLst/>
          </a:prstGeom>
          <a:noFill/>
          <a:ln w="38100">
            <a:noFill/>
            <a:miter lim="800000"/>
            <a:headEnd/>
            <a:tailEnd/>
          </a:ln>
        </p:spPr>
        <p:txBody>
          <a:bodyPr wrap="none">
            <a:spAutoFit/>
          </a:bodyPr>
          <a:lstStyle/>
          <a:p>
            <a:pPr>
              <a:buFont typeface="Arial" pitchFamily="34" charset="0"/>
              <a:buChar char="•"/>
            </a:pPr>
            <a:r>
              <a:rPr lang="en-US" sz="2800" dirty="0">
                <a:latin typeface="Arial Narrow" pitchFamily="34" charset="0"/>
              </a:rPr>
              <a:t>All these steps executed and well documented as per SOP</a:t>
            </a:r>
          </a:p>
          <a:p>
            <a:pPr>
              <a:buFont typeface="Arial" pitchFamily="34" charset="0"/>
              <a:buChar char="•"/>
            </a:pPr>
            <a:r>
              <a:rPr lang="en-US" sz="2800" dirty="0">
                <a:latin typeface="Arial Narrow" pitchFamily="34" charset="0"/>
              </a:rPr>
              <a:t>And maintaining a chain of custody</a:t>
            </a:r>
          </a:p>
        </p:txBody>
      </p:sp>
      <p:sp>
        <p:nvSpPr>
          <p:cNvPr id="15" name="Rectangle 12"/>
          <p:cNvSpPr>
            <a:spLocks noChangeArrowheads="1"/>
          </p:cNvSpPr>
          <p:nvPr/>
        </p:nvSpPr>
        <p:spPr bwMode="auto">
          <a:xfrm>
            <a:off x="762000" y="1752600"/>
            <a:ext cx="8229600" cy="3657600"/>
          </a:xfrm>
          <a:prstGeom prst="rect">
            <a:avLst/>
          </a:prstGeom>
          <a:noFill/>
          <a:ln w="76200" cmpd="tri">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1000"/>
                            </p:stCondLst>
                            <p:childTnLst>
                              <p:par>
                                <p:cTn id="9" presetID="4" presetClass="entr" presetSubtype="16"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box(in)">
                                      <p:cBhvr>
                                        <p:cTn id="11" dur="500"/>
                                        <p:tgtEl>
                                          <p:spTgt spid="11"/>
                                        </p:tgtEl>
                                      </p:cBhvr>
                                    </p:animEffect>
                                  </p:childTnLst>
                                </p:cTn>
                              </p:par>
                            </p:childTnLst>
                          </p:cTn>
                        </p:par>
                        <p:par>
                          <p:cTn id="12" fill="hold">
                            <p:stCondLst>
                              <p:cond delay="2000"/>
                            </p:stCondLst>
                            <p:childTnLst>
                              <p:par>
                                <p:cTn id="13" presetID="4" presetClass="entr" presetSubtype="16"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par>
                          <p:cTn id="16" fill="hold">
                            <p:stCondLst>
                              <p:cond delay="3000"/>
                            </p:stCondLst>
                            <p:childTnLst>
                              <p:par>
                                <p:cTn id="17" presetID="4" presetClass="entr" presetSubtype="16"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childTnLst>
                          </p:cTn>
                        </p:par>
                        <p:par>
                          <p:cTn id="20" fill="hold">
                            <p:stCondLst>
                              <p:cond delay="4000"/>
                            </p:stCondLst>
                            <p:childTnLst>
                              <p:par>
                                <p:cTn id="21" presetID="4" presetClass="entr" presetSubtype="16"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par>
                          <p:cTn id="24" fill="hold">
                            <p:stCondLst>
                              <p:cond delay="5000"/>
                            </p:stCondLst>
                            <p:childTnLst>
                              <p:par>
                                <p:cTn id="25" presetID="4" presetClass="entr" presetSubtype="16"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box(in)">
                                      <p:cBhvr>
                                        <p:cTn id="27" dur="500"/>
                                        <p:tgtEl>
                                          <p:spTgt spid="13"/>
                                        </p:tgtEl>
                                      </p:cBhvr>
                                    </p:animEffect>
                                  </p:childTnLst>
                                </p:cTn>
                              </p:par>
                            </p:childTnLst>
                          </p:cTn>
                        </p:par>
                        <p:par>
                          <p:cTn id="28" fill="hold">
                            <p:stCondLst>
                              <p:cond delay="6500"/>
                            </p:stCondLst>
                            <p:childTnLst>
                              <p:par>
                                <p:cTn id="29" presetID="4" presetClass="entr" presetSubtype="16" fill="hold" grpId="0" nodeType="after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par>
                          <p:cTn id="32" fill="hold">
                            <p:stCondLst>
                              <p:cond delay="7500"/>
                            </p:stCondLst>
                            <p:childTnLst>
                              <p:par>
                                <p:cTn id="33" presetID="4" presetClass="entr" presetSubtype="16"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ox(in)">
                                      <p:cBhvr>
                                        <p:cTn id="35" dur="500"/>
                                        <p:tgtEl>
                                          <p:spTgt spid="15"/>
                                        </p:tgtEl>
                                      </p:cBhvr>
                                    </p:animEffect>
                                  </p:childTnLst>
                                </p:cTn>
                              </p:par>
                            </p:childTnLst>
                          </p:cTn>
                        </p:par>
                        <p:par>
                          <p:cTn id="36" fill="hold">
                            <p:stCondLst>
                              <p:cond delay="8000"/>
                            </p:stCondLst>
                            <p:childTnLst>
                              <p:par>
                                <p:cTn id="37" presetID="4" presetClass="entr" presetSubtype="16" fill="hold" grpId="0" nodeType="afterEffect">
                                  <p:stCondLst>
                                    <p:cond delay="500"/>
                                  </p:stCondLst>
                                  <p:childTnLst>
                                    <p:set>
                                      <p:cBhvr>
                                        <p:cTn id="38" dur="1" fill="hold">
                                          <p:stCondLst>
                                            <p:cond delay="0"/>
                                          </p:stCondLst>
                                        </p:cTn>
                                        <p:tgtEl>
                                          <p:spTgt spid="14"/>
                                        </p:tgtEl>
                                        <p:attrNameLst>
                                          <p:attrName>style.visibility</p:attrName>
                                        </p:attrNameLst>
                                      </p:cBhvr>
                                      <p:to>
                                        <p:strVal val="visible"/>
                                      </p:to>
                                    </p:set>
                                    <p:animEffect transition="in" filter="box(i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p:bldP spid="1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68580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Evidence </a:t>
            </a:r>
            <a:endParaRPr lang="en-US" sz="2800" dirty="0">
              <a:latin typeface="Arial Narrow" pitchFamily="34" charset="0"/>
            </a:endParaRPr>
          </a:p>
        </p:txBody>
      </p:sp>
      <p:sp>
        <p:nvSpPr>
          <p:cNvPr id="3" name="TextBox 2"/>
          <p:cNvSpPr txBox="1"/>
          <p:nvPr/>
        </p:nvSpPr>
        <p:spPr>
          <a:xfrm>
            <a:off x="533400" y="183898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Oral</a:t>
            </a:r>
            <a:endParaRPr lang="en-US" sz="2800" dirty="0">
              <a:latin typeface="Arial Narrow" pitchFamily="34" charset="0"/>
            </a:endParaRPr>
          </a:p>
        </p:txBody>
      </p:sp>
      <p:sp>
        <p:nvSpPr>
          <p:cNvPr id="4" name="TextBox 3"/>
          <p:cNvSpPr txBox="1"/>
          <p:nvPr/>
        </p:nvSpPr>
        <p:spPr>
          <a:xfrm>
            <a:off x="3276600" y="182880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Physical </a:t>
            </a:r>
            <a:endParaRPr lang="en-US" sz="2800" dirty="0">
              <a:latin typeface="Arial Narrow" pitchFamily="34" charset="0"/>
            </a:endParaRPr>
          </a:p>
        </p:txBody>
      </p:sp>
      <p:cxnSp>
        <p:nvCxnSpPr>
          <p:cNvPr id="5" name="Elbow Connector 4"/>
          <p:cNvCxnSpPr>
            <a:stCxn id="2" idx="2"/>
            <a:endCxn id="3" idx="0"/>
          </p:cNvCxnSpPr>
          <p:nvPr/>
        </p:nvCxnSpPr>
        <p:spPr>
          <a:xfrm rot="5400000">
            <a:off x="2847320" y="152400"/>
            <a:ext cx="629960" cy="27432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lbow Connector 5"/>
          <p:cNvCxnSpPr>
            <a:stCxn id="2" idx="2"/>
            <a:endCxn id="4" idx="0"/>
          </p:cNvCxnSpPr>
          <p:nvPr/>
        </p:nvCxnSpPr>
        <p:spPr>
          <a:xfrm rot="5400000">
            <a:off x="4224010" y="1518910"/>
            <a:ext cx="619780" cy="127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1000" y="4516161"/>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Authenticated</a:t>
            </a:r>
            <a:endParaRPr lang="en-US" sz="2800" dirty="0">
              <a:latin typeface="Arial Narrow" pitchFamily="34" charset="0"/>
            </a:endParaRPr>
          </a:p>
        </p:txBody>
      </p:sp>
      <p:sp>
        <p:nvSpPr>
          <p:cNvPr id="8" name="TextBox 7"/>
          <p:cNvSpPr txBox="1"/>
          <p:nvPr/>
        </p:nvSpPr>
        <p:spPr>
          <a:xfrm>
            <a:off x="3352800" y="4505981"/>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Record </a:t>
            </a:r>
            <a:endParaRPr lang="en-US" sz="2800" dirty="0">
              <a:latin typeface="Arial Narrow" pitchFamily="34" charset="0"/>
            </a:endParaRPr>
          </a:p>
        </p:txBody>
      </p:sp>
      <p:sp>
        <p:nvSpPr>
          <p:cNvPr id="9" name="TextBox 8"/>
          <p:cNvSpPr txBox="1"/>
          <p:nvPr/>
        </p:nvSpPr>
        <p:spPr>
          <a:xfrm>
            <a:off x="6324600" y="4516161"/>
            <a:ext cx="26670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Non-Authenticated</a:t>
            </a:r>
            <a:endParaRPr lang="en-US" sz="2800" dirty="0">
              <a:latin typeface="Arial Narrow" pitchFamily="34" charset="0"/>
            </a:endParaRPr>
          </a:p>
        </p:txBody>
      </p:sp>
      <p:sp>
        <p:nvSpPr>
          <p:cNvPr id="10" name="TextBox 9"/>
          <p:cNvSpPr txBox="1"/>
          <p:nvPr/>
        </p:nvSpPr>
        <p:spPr>
          <a:xfrm>
            <a:off x="6019800" y="1828800"/>
            <a:ext cx="2895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Digital / Electronic</a:t>
            </a:r>
            <a:endParaRPr lang="en-US" sz="2800" dirty="0">
              <a:latin typeface="Arial Narrow" pitchFamily="34" charset="0"/>
            </a:endParaRPr>
          </a:p>
        </p:txBody>
      </p:sp>
      <p:cxnSp>
        <p:nvCxnSpPr>
          <p:cNvPr id="11" name="Elbow Connector 10"/>
          <p:cNvCxnSpPr>
            <a:stCxn id="2" idx="2"/>
            <a:endCxn id="10" idx="0"/>
          </p:cNvCxnSpPr>
          <p:nvPr/>
        </p:nvCxnSpPr>
        <p:spPr>
          <a:xfrm rot="16200000" flipH="1">
            <a:off x="5690860" y="52060"/>
            <a:ext cx="619780" cy="29337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5800" y="5354361"/>
            <a:ext cx="1752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67 A IE Act</a:t>
            </a:r>
            <a:endParaRPr lang="en-US" sz="2800" dirty="0">
              <a:latin typeface="Arial Narrow" pitchFamily="34" charset="0"/>
            </a:endParaRPr>
          </a:p>
        </p:txBody>
      </p:sp>
      <p:sp>
        <p:nvSpPr>
          <p:cNvPr id="13" name="TextBox 12"/>
          <p:cNvSpPr txBox="1"/>
          <p:nvPr/>
        </p:nvSpPr>
        <p:spPr>
          <a:xfrm>
            <a:off x="3657600" y="5344181"/>
            <a:ext cx="1752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65 B IE Act</a:t>
            </a:r>
            <a:endParaRPr lang="en-US" sz="2800" dirty="0">
              <a:latin typeface="Arial Narrow" pitchFamily="34" charset="0"/>
            </a:endParaRPr>
          </a:p>
        </p:txBody>
      </p:sp>
      <p:sp>
        <p:nvSpPr>
          <p:cNvPr id="14" name="TextBox 13"/>
          <p:cNvSpPr txBox="1"/>
          <p:nvPr/>
        </p:nvSpPr>
        <p:spPr>
          <a:xfrm>
            <a:off x="6705600" y="5344181"/>
            <a:ext cx="1905000" cy="954107"/>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No Specific Provision</a:t>
            </a:r>
            <a:endParaRPr lang="en-US" sz="2800" dirty="0">
              <a:latin typeface="Arial Narrow" pitchFamily="34" charset="0"/>
            </a:endParaRPr>
          </a:p>
        </p:txBody>
      </p:sp>
      <p:sp>
        <p:nvSpPr>
          <p:cNvPr id="15" name="TextBox 14"/>
          <p:cNvSpPr txBox="1"/>
          <p:nvPr/>
        </p:nvSpPr>
        <p:spPr>
          <a:xfrm>
            <a:off x="3657600" y="2895600"/>
            <a:ext cx="1828800" cy="53340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Object</a:t>
            </a:r>
            <a:endParaRPr lang="en-US" sz="2800" dirty="0">
              <a:latin typeface="Arial Narrow" pitchFamily="34" charset="0"/>
            </a:endParaRPr>
          </a:p>
        </p:txBody>
      </p:sp>
      <p:sp>
        <p:nvSpPr>
          <p:cNvPr id="16" name="TextBox 15"/>
          <p:cNvSpPr txBox="1"/>
          <p:nvPr/>
        </p:nvSpPr>
        <p:spPr>
          <a:xfrm>
            <a:off x="6705600" y="2895600"/>
            <a:ext cx="1828800" cy="53340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Document</a:t>
            </a:r>
            <a:endParaRPr lang="en-US" sz="2800" dirty="0">
              <a:latin typeface="Arial Narrow" pitchFamily="34" charset="0"/>
            </a:endParaRPr>
          </a:p>
        </p:txBody>
      </p:sp>
      <p:cxnSp>
        <p:nvCxnSpPr>
          <p:cNvPr id="17" name="Elbow Connector 16"/>
          <p:cNvCxnSpPr>
            <a:stCxn id="10" idx="2"/>
            <a:endCxn id="15" idx="0"/>
          </p:cNvCxnSpPr>
          <p:nvPr/>
        </p:nvCxnSpPr>
        <p:spPr>
          <a:xfrm rot="5400000">
            <a:off x="5748010" y="1176010"/>
            <a:ext cx="543580" cy="28956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0" idx="2"/>
            <a:endCxn id="16" idx="0"/>
          </p:cNvCxnSpPr>
          <p:nvPr/>
        </p:nvCxnSpPr>
        <p:spPr>
          <a:xfrm rot="16200000" flipH="1">
            <a:off x="7272010" y="2547610"/>
            <a:ext cx="543580" cy="1524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6" idx="2"/>
            <a:endCxn id="7" idx="0"/>
          </p:cNvCxnSpPr>
          <p:nvPr/>
        </p:nvCxnSpPr>
        <p:spPr>
          <a:xfrm rot="5400000">
            <a:off x="4085570" y="981730"/>
            <a:ext cx="1087161" cy="59817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6" idx="2"/>
            <a:endCxn id="8" idx="0"/>
          </p:cNvCxnSpPr>
          <p:nvPr/>
        </p:nvCxnSpPr>
        <p:spPr>
          <a:xfrm rot="5400000">
            <a:off x="5576560" y="2462540"/>
            <a:ext cx="1076981" cy="30099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6" idx="2"/>
            <a:endCxn id="9" idx="0"/>
          </p:cNvCxnSpPr>
          <p:nvPr/>
        </p:nvCxnSpPr>
        <p:spPr>
          <a:xfrm rot="16200000" flipH="1">
            <a:off x="7095470" y="3953530"/>
            <a:ext cx="1087161" cy="381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ox(i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ox(in)">
                                      <p:cBhvr>
                                        <p:cTn id="16" dur="500"/>
                                        <p:tgtEl>
                                          <p:spTgt spid="18"/>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ox(i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ox(in)">
                                      <p:cBhvr>
                                        <p:cTn id="25" dur="500"/>
                                        <p:tgtEl>
                                          <p:spTgt spid="19"/>
                                        </p:tgtEl>
                                      </p:cBhvr>
                                    </p:animEffect>
                                  </p:childTnLst>
                                </p:cTn>
                              </p:par>
                            </p:childTnLst>
                          </p:cTn>
                        </p:par>
                        <p:par>
                          <p:cTn id="26" fill="hold">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ox(in)">
                                      <p:cBhvr>
                                        <p:cTn id="29" dur="500"/>
                                        <p:tgtEl>
                                          <p:spTgt spid="7"/>
                                        </p:tgtEl>
                                      </p:cBhvr>
                                    </p:animEffect>
                                  </p:childTnLst>
                                </p:cTn>
                              </p:par>
                            </p:childTnLst>
                          </p:cTn>
                        </p:par>
                        <p:par>
                          <p:cTn id="30" fill="hold">
                            <p:stCondLst>
                              <p:cond delay="1000"/>
                            </p:stCondLst>
                            <p:childTnLst>
                              <p:par>
                                <p:cTn id="31" presetID="4"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ox(i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ox(in)">
                                      <p:cBhvr>
                                        <p:cTn id="38" dur="500"/>
                                        <p:tgtEl>
                                          <p:spTgt spid="20"/>
                                        </p:tgtEl>
                                      </p:cBhvr>
                                    </p:animEffect>
                                  </p:childTnLst>
                                </p:cTn>
                              </p:par>
                            </p:childTnLst>
                          </p:cTn>
                        </p:par>
                        <p:par>
                          <p:cTn id="39" fill="hold">
                            <p:stCondLst>
                              <p:cond delay="500"/>
                            </p:stCondLst>
                            <p:childTnLst>
                              <p:par>
                                <p:cTn id="40" presetID="4" presetClass="entr" presetSubtype="16"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ox(in)">
                                      <p:cBhvr>
                                        <p:cTn id="42" dur="500"/>
                                        <p:tgtEl>
                                          <p:spTgt spid="8"/>
                                        </p:tgtEl>
                                      </p:cBhvr>
                                    </p:animEffect>
                                  </p:childTnLst>
                                </p:cTn>
                              </p:par>
                            </p:childTnLst>
                          </p:cTn>
                        </p:par>
                        <p:par>
                          <p:cTn id="43" fill="hold">
                            <p:stCondLst>
                              <p:cond delay="1000"/>
                            </p:stCondLst>
                            <p:childTnLst>
                              <p:par>
                                <p:cTn id="44" presetID="4" presetClass="entr" presetSubtype="16"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ox(i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ox(in)">
                                      <p:cBhvr>
                                        <p:cTn id="51" dur="500"/>
                                        <p:tgtEl>
                                          <p:spTgt spid="21"/>
                                        </p:tgtEl>
                                      </p:cBhvr>
                                    </p:animEffect>
                                  </p:childTnLst>
                                </p:cTn>
                              </p:par>
                            </p:childTnLst>
                          </p:cTn>
                        </p:par>
                        <p:par>
                          <p:cTn id="52" fill="hold">
                            <p:stCondLst>
                              <p:cond delay="500"/>
                            </p:stCondLst>
                            <p:childTnLst>
                              <p:par>
                                <p:cTn id="53" presetID="4" presetClass="entr" presetSubtype="16"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ox(in)">
                                      <p:cBhvr>
                                        <p:cTn id="55" dur="500"/>
                                        <p:tgtEl>
                                          <p:spTgt spid="9"/>
                                        </p:tgtEl>
                                      </p:cBhvr>
                                    </p:animEffect>
                                  </p:childTnLst>
                                </p:cTn>
                              </p:par>
                            </p:childTnLst>
                          </p:cTn>
                        </p:par>
                        <p:par>
                          <p:cTn id="56" fill="hold">
                            <p:stCondLst>
                              <p:cond delay="1000"/>
                            </p:stCondLst>
                            <p:childTnLst>
                              <p:par>
                                <p:cTn id="57" presetID="4" presetClass="entr" presetSubtype="16"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ox(in)">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5"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895600" y="1219200"/>
            <a:ext cx="2895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Digital / Electronic</a:t>
            </a:r>
            <a:endParaRPr lang="en-US" sz="2800" dirty="0">
              <a:latin typeface="Arial Narrow" pitchFamily="34" charset="0"/>
            </a:endParaRPr>
          </a:p>
        </p:txBody>
      </p:sp>
      <p:sp>
        <p:nvSpPr>
          <p:cNvPr id="15" name="TextBox 14"/>
          <p:cNvSpPr txBox="1"/>
          <p:nvPr/>
        </p:nvSpPr>
        <p:spPr>
          <a:xfrm>
            <a:off x="1905000" y="2286000"/>
            <a:ext cx="1828800" cy="53340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Object</a:t>
            </a:r>
            <a:endParaRPr lang="en-US" sz="2800" dirty="0">
              <a:latin typeface="Arial Narrow" pitchFamily="34" charset="0"/>
            </a:endParaRPr>
          </a:p>
        </p:txBody>
      </p:sp>
      <p:sp>
        <p:nvSpPr>
          <p:cNvPr id="16" name="TextBox 15"/>
          <p:cNvSpPr txBox="1"/>
          <p:nvPr/>
        </p:nvSpPr>
        <p:spPr>
          <a:xfrm>
            <a:off x="4953000" y="2286000"/>
            <a:ext cx="1828800" cy="53340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Document</a:t>
            </a:r>
            <a:endParaRPr lang="en-US" sz="2800" dirty="0">
              <a:latin typeface="Arial Narrow" pitchFamily="34" charset="0"/>
            </a:endParaRPr>
          </a:p>
        </p:txBody>
      </p:sp>
      <p:cxnSp>
        <p:nvCxnSpPr>
          <p:cNvPr id="17" name="Elbow Connector 16"/>
          <p:cNvCxnSpPr>
            <a:stCxn id="10" idx="2"/>
            <a:endCxn id="15" idx="0"/>
          </p:cNvCxnSpPr>
          <p:nvPr/>
        </p:nvCxnSpPr>
        <p:spPr>
          <a:xfrm rot="5400000">
            <a:off x="3309610" y="1252210"/>
            <a:ext cx="543580" cy="15240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0" idx="2"/>
            <a:endCxn id="16" idx="0"/>
          </p:cNvCxnSpPr>
          <p:nvPr/>
        </p:nvCxnSpPr>
        <p:spPr>
          <a:xfrm rot="16200000" flipH="1">
            <a:off x="4833610" y="1252210"/>
            <a:ext cx="543580" cy="15240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447800" y="3846493"/>
            <a:ext cx="6096000" cy="1815882"/>
          </a:xfrm>
          <a:prstGeom prst="rect">
            <a:avLst/>
          </a:prstGeom>
          <a:noFill/>
          <a:ln w="19050">
            <a:solidFill>
              <a:schemeClr val="tx1"/>
            </a:solidFill>
          </a:ln>
        </p:spPr>
        <p:txBody>
          <a:bodyPr wrap="square" rtlCol="0">
            <a:spAutoFit/>
          </a:bodyPr>
          <a:lstStyle/>
          <a:p>
            <a:pPr algn="ctr"/>
            <a:r>
              <a:rPr lang="en-US" sz="2800" dirty="0" smtClean="0">
                <a:latin typeface="Arial Narrow" pitchFamily="34" charset="0"/>
              </a:rPr>
              <a:t>Document is embedded on the Object in an non-separable manner.</a:t>
            </a:r>
          </a:p>
          <a:p>
            <a:pPr algn="ctr"/>
            <a:endParaRPr lang="en-US" sz="2800" dirty="0" smtClean="0">
              <a:latin typeface="Arial Narrow" pitchFamily="34" charset="0"/>
            </a:endParaRPr>
          </a:p>
          <a:p>
            <a:pPr algn="ctr"/>
            <a:r>
              <a:rPr lang="en-US" sz="2800" b="1" dirty="0" smtClean="0">
                <a:latin typeface="Arial Narrow" pitchFamily="34" charset="0"/>
              </a:rPr>
              <a:t>The Object doesn't have a unique Identity</a:t>
            </a:r>
          </a:p>
        </p:txBody>
      </p:sp>
      <p:grpSp>
        <p:nvGrpSpPr>
          <p:cNvPr id="2" name="Group 28"/>
          <p:cNvGrpSpPr/>
          <p:nvPr/>
        </p:nvGrpSpPr>
        <p:grpSpPr>
          <a:xfrm>
            <a:off x="2819401" y="2819399"/>
            <a:ext cx="3048000" cy="1027093"/>
            <a:chOff x="2819401" y="2819399"/>
            <a:chExt cx="3048000" cy="1027093"/>
          </a:xfrm>
        </p:grpSpPr>
        <p:cxnSp>
          <p:nvCxnSpPr>
            <p:cNvPr id="24" name="Elbow Connector 23"/>
            <p:cNvCxnSpPr>
              <a:stCxn id="15" idx="2"/>
              <a:endCxn id="22" idx="0"/>
            </p:cNvCxnSpPr>
            <p:nvPr/>
          </p:nvCxnSpPr>
          <p:spPr>
            <a:xfrm rot="16200000" flipH="1">
              <a:off x="3144054" y="2494746"/>
              <a:ext cx="1027093" cy="16764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6" idx="2"/>
              <a:endCxn id="22" idx="0"/>
            </p:cNvCxnSpPr>
            <p:nvPr/>
          </p:nvCxnSpPr>
          <p:spPr>
            <a:xfrm rot="5400000">
              <a:off x="4668054" y="2647146"/>
              <a:ext cx="1027093" cy="13716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ox(in)">
                                      <p:cBhvr>
                                        <p:cTn id="11" dur="500"/>
                                        <p:tgtEl>
                                          <p:spTgt spid="15"/>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ox(in)">
                                      <p:cBhvr>
                                        <p:cTn id="15" dur="500"/>
                                        <p:tgtEl>
                                          <p:spTgt spid="18"/>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ox(i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ox(in)">
                                      <p:cBhvr>
                                        <p:cTn id="24" dur="500"/>
                                        <p:tgtEl>
                                          <p:spTgt spid="2"/>
                                        </p:tgtEl>
                                      </p:cBhvr>
                                    </p:animEffect>
                                  </p:childTnLst>
                                </p:cTn>
                              </p:par>
                            </p:childTnLst>
                          </p:cTn>
                        </p:par>
                        <p:par>
                          <p:cTn id="25" fill="hold">
                            <p:stCondLst>
                              <p:cond delay="500"/>
                            </p:stCondLst>
                            <p:childTnLst>
                              <p:par>
                                <p:cTn id="26" presetID="4" presetClass="entr" presetSubtype="16"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Legal Issues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Physical evidence</a:t>
            </a:r>
          </a:p>
          <a:p>
            <a:pPr lvl="1">
              <a:buFont typeface="Arial" pitchFamily="34" charset="0"/>
              <a:buChar char="•"/>
            </a:pPr>
            <a:r>
              <a:rPr lang="en-US" sz="2800" dirty="0" smtClean="0">
                <a:latin typeface="Arial Narrow" pitchFamily="34" charset="0"/>
              </a:rPr>
              <a:t>Seizure and acquisition are inseparable</a:t>
            </a:r>
          </a:p>
          <a:p>
            <a:pPr>
              <a:buFont typeface="Arial" pitchFamily="34" charset="0"/>
              <a:buChar char="•"/>
            </a:pPr>
            <a:r>
              <a:rPr lang="en-US" sz="2800" dirty="0" smtClean="0">
                <a:latin typeface="Arial Narrow" pitchFamily="34" charset="0"/>
              </a:rPr>
              <a:t>Digital evidence</a:t>
            </a:r>
          </a:p>
          <a:p>
            <a:pPr lvl="1">
              <a:buFont typeface="Arial" pitchFamily="34" charset="0"/>
              <a:buChar char="•"/>
            </a:pPr>
            <a:r>
              <a:rPr lang="en-US" sz="2800" dirty="0" smtClean="0">
                <a:latin typeface="Arial Narrow" pitchFamily="34" charset="0"/>
              </a:rPr>
              <a:t>Physically seizing the storage media</a:t>
            </a:r>
          </a:p>
          <a:p>
            <a:pPr lvl="2">
              <a:buFont typeface="Arial" pitchFamily="34" charset="0"/>
              <a:buChar char="•"/>
            </a:pPr>
            <a:r>
              <a:rPr lang="en-US" sz="2800" dirty="0" smtClean="0">
                <a:latin typeface="Arial Narrow" pitchFamily="34" charset="0"/>
              </a:rPr>
              <a:t>Physical device – give </a:t>
            </a:r>
            <a:r>
              <a:rPr lang="en-US" sz="2800" b="1" u="sng" dirty="0" smtClean="0">
                <a:latin typeface="Arial Narrow" pitchFamily="34" charset="0"/>
              </a:rPr>
              <a:t>it</a:t>
            </a:r>
            <a:r>
              <a:rPr lang="en-US" sz="2800" dirty="0" smtClean="0">
                <a:latin typeface="Arial Narrow" pitchFamily="34" charset="0"/>
              </a:rPr>
              <a:t> a unique Identity     </a:t>
            </a:r>
          </a:p>
          <a:p>
            <a:pPr lvl="1">
              <a:buFont typeface="Arial" pitchFamily="34" charset="0"/>
              <a:buChar char="•"/>
            </a:pPr>
            <a:r>
              <a:rPr lang="en-US" sz="2800" dirty="0" smtClean="0">
                <a:latin typeface="Arial Narrow" pitchFamily="34" charset="0"/>
              </a:rPr>
              <a:t>Acquiring the contents of the storage media</a:t>
            </a:r>
          </a:p>
          <a:p>
            <a:pPr lvl="2">
              <a:buFont typeface="Arial" pitchFamily="34" charset="0"/>
              <a:buChar char="•"/>
            </a:pPr>
            <a:r>
              <a:rPr lang="en-US" sz="2800" dirty="0" smtClean="0">
                <a:latin typeface="Arial Narrow" pitchFamily="34" charset="0"/>
              </a:rPr>
              <a:t>Intangible content – give the </a:t>
            </a:r>
            <a:r>
              <a:rPr lang="en-US" sz="2800" b="1" u="sng" dirty="0" smtClean="0">
                <a:latin typeface="Arial Narrow" pitchFamily="34" charset="0"/>
              </a:rPr>
              <a:t>contents</a:t>
            </a:r>
            <a:r>
              <a:rPr lang="en-US" sz="2800" dirty="0" smtClean="0">
                <a:latin typeface="Arial Narrow" pitchFamily="34" charset="0"/>
              </a:rPr>
              <a:t> a unique identity</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67-A</a:t>
            </a:r>
            <a:r>
              <a:rPr lang="en-US" sz="3600" b="1" i="1" u="sng" dirty="0" smtClean="0">
                <a:latin typeface="Arial Narrow" pitchFamily="34" charset="0"/>
              </a:rPr>
              <a:t>. </a:t>
            </a:r>
            <a:r>
              <a:rPr lang="en-US" sz="3600" b="1" u="sng" dirty="0" smtClean="0">
                <a:latin typeface="Arial Narrow" pitchFamily="34" charset="0"/>
              </a:rPr>
              <a:t>Proof as to Digital Signature</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1981200"/>
          </a:xfrm>
          <a:prstGeom prst="rect">
            <a:avLst/>
          </a:prstGeom>
        </p:spPr>
        <p:txBody>
          <a:bodyPr vert="horz" lIns="91440" tIns="45720" rIns="91440" bIns="45720" rtlCol="0">
            <a:normAutofit/>
          </a:bodyPr>
          <a:lstStyle/>
          <a:p>
            <a:pPr marL="280988" indent="-280988">
              <a:buFont typeface="Arial" pitchFamily="34" charset="0"/>
              <a:buChar char="•"/>
            </a:pPr>
            <a:r>
              <a:rPr lang="en-US" sz="2800" dirty="0" smtClean="0">
                <a:latin typeface="Arial Narrow" pitchFamily="34" charset="0"/>
              </a:rPr>
              <a:t>Except in the case of a secure digital signature, if the digital signature of any subscriber is alleged to have been affixed to an electronic record the fact that such digital signature is the digital signature of the subscriber must be proved.</a:t>
            </a:r>
          </a:p>
          <a:p>
            <a:pPr marL="1143000" marR="0" lvl="2" indent="-228600" algn="l" defTabSz="914400" rtl="0" eaLnBrk="1" fontAlgn="auto" latinLnBrk="0" hangingPunct="1">
              <a:lnSpc>
                <a:spcPct val="100000"/>
              </a:lnSpc>
              <a:spcBef>
                <a:spcPct val="20000"/>
              </a:spcBef>
              <a:spcAft>
                <a:spcPts val="0"/>
              </a:spcAft>
              <a:buClrTx/>
              <a:buSzTx/>
              <a:tabLst/>
              <a:defRPr/>
            </a:pPr>
            <a:endParaRPr kumimoji="0" lang="en-US" sz="4000" b="0" u="none" strike="noStrike" kern="1200" cap="none" spc="0" normalizeH="0" baseline="0" noProof="0" dirty="0" smtClean="0">
              <a:ln>
                <a:noFill/>
              </a:ln>
              <a:solidFill>
                <a:schemeClr val="tx1"/>
              </a:solidFill>
              <a:effectLst/>
              <a:uLnTx/>
              <a:uFillTx/>
              <a:latin typeface="Arial Narrow" pitchFamily="34" charset="0"/>
            </a:endParaRPr>
          </a:p>
        </p:txBody>
      </p:sp>
      <p:sp>
        <p:nvSpPr>
          <p:cNvPr id="4" name="Slide Number Placeholder 5"/>
          <p:cNvSpPr>
            <a:spLocks noGrp="1"/>
          </p:cNvSpPr>
          <p:nvPr>
            <p:ph type="sldNum" sz="quarter" idx="4294967295"/>
          </p:nvPr>
        </p:nvSpPr>
        <p:spPr>
          <a:xfrm>
            <a:off x="6553200" y="6356350"/>
            <a:ext cx="2590800" cy="501650"/>
          </a:xfrm>
          <a:prstGeom prst="rect">
            <a:avLst/>
          </a:prstGeom>
        </p:spPr>
        <p:txBody>
          <a:bodyPr vert="horz" lIns="91440" tIns="45720" rIns="91440" bIns="45720" rtlCol="0" anchor="ctr"/>
          <a:lstStyle>
            <a:lvl1pPr algn="r">
              <a:defRPr sz="1600">
                <a:solidFill>
                  <a:schemeClr val="tx1"/>
                </a:solidFill>
                <a:latin typeface="Arial Narrow" pitchFamily="34" charset="0"/>
              </a:defRPr>
            </a:lvl1pPr>
          </a:lstStyle>
          <a:p>
            <a:r>
              <a:rPr lang="en-US" smtClean="0"/>
              <a:t>Ashok Dohare</a:t>
            </a:r>
          </a:p>
          <a:p>
            <a:r>
              <a:rPr lang="en-US" smtClean="0"/>
              <a:t>Spl DGP</a:t>
            </a:r>
            <a:endParaRPr lang="en-US" dirty="0"/>
          </a:p>
        </p:txBody>
      </p:sp>
      <p:sp>
        <p:nvSpPr>
          <p:cNvPr id="5" name="Title Placeholder 1"/>
          <p:cNvSpPr txBox="1">
            <a:spLocks/>
          </p:cNvSpPr>
          <p:nvPr/>
        </p:nvSpPr>
        <p:spPr>
          <a:xfrm>
            <a:off x="457200" y="30940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65B</a:t>
            </a:r>
            <a:r>
              <a:rPr lang="en-US" sz="3600" b="1" i="1" u="sng" dirty="0" smtClean="0">
                <a:latin typeface="Arial Narrow" pitchFamily="34" charset="0"/>
              </a:rPr>
              <a:t>.</a:t>
            </a:r>
            <a:r>
              <a:rPr lang="en-US" sz="3600" i="1" u="sng" dirty="0" smtClean="0">
                <a:latin typeface="Arial Narrow" pitchFamily="34" charset="0"/>
              </a:rPr>
              <a:t>	</a:t>
            </a:r>
            <a:r>
              <a:rPr lang="en-US" sz="3600" b="1" u="sng" dirty="0" smtClean="0">
                <a:latin typeface="Arial Narrow" pitchFamily="34" charset="0"/>
              </a:rPr>
              <a:t>Admissibility of electronic records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6" name="Text Placeholder 2"/>
          <p:cNvSpPr txBox="1">
            <a:spLocks/>
          </p:cNvSpPr>
          <p:nvPr/>
        </p:nvSpPr>
        <p:spPr>
          <a:xfrm>
            <a:off x="457200" y="3810000"/>
            <a:ext cx="8686800" cy="3048000"/>
          </a:xfrm>
          <a:prstGeom prst="rect">
            <a:avLst/>
          </a:prstGeom>
        </p:spPr>
        <p:txBody>
          <a:bodyPr vert="horz" lIns="91440" tIns="45720" rIns="91440" bIns="45720" rtlCol="0">
            <a:normAutofit fontScale="47500" lnSpcReduction="20000"/>
          </a:bodyPr>
          <a:lstStyle/>
          <a:p>
            <a:pPr marL="280988" lvl="2" indent="-280988">
              <a:spcBef>
                <a:spcPct val="20000"/>
              </a:spcBef>
              <a:buFont typeface="Arial" pitchFamily="34" charset="0"/>
              <a:buChar char="•"/>
              <a:tabLst>
                <a:tab pos="280988" algn="l"/>
              </a:tabLst>
              <a:defRPr/>
            </a:pPr>
            <a:r>
              <a:rPr lang="en-US" sz="4000" b="1" dirty="0" smtClean="0"/>
              <a:t>(1) Notwithstanding anything contained in this Act, any information contained in an electronic record which is printed on a paper, stored, recorded or copied in optical or magnetic media produced by a computer (hereinafter referred to as the computer output) shall be </a:t>
            </a:r>
            <a:r>
              <a:rPr lang="en-US" sz="4000" b="1" u="sng" dirty="0" smtClean="0"/>
              <a:t>deemed to be also a document</a:t>
            </a:r>
            <a:r>
              <a:rPr lang="en-US" sz="4000" b="1" dirty="0" smtClean="0"/>
              <a:t>, if the conditions mentioned in this section are satisfied in relation to the information and computer in question and shall be admissible in any proceedings, without further proof or production of the original, as evidence of any contents of the original or of any fact stated therein of which direct evidence would be admissible.</a:t>
            </a:r>
          </a:p>
          <a:p>
            <a:pPr marL="280988" lvl="2" indent="-280988">
              <a:spcBef>
                <a:spcPct val="20000"/>
              </a:spcBef>
              <a:buFont typeface="Arial" pitchFamily="34" charset="0"/>
              <a:buChar char="•"/>
              <a:tabLst>
                <a:tab pos="280988" algn="l"/>
              </a:tabLst>
              <a:defRPr/>
            </a:pPr>
            <a:r>
              <a:rPr lang="en-US" sz="4000" b="1" dirty="0" smtClean="0"/>
              <a:t>(2)The conditions referred to in sub-section (1) in respect of a computer output shall be the following namely:-</a:t>
            </a:r>
          </a:p>
          <a:p>
            <a:pPr marL="280988" lvl="2" indent="-280988">
              <a:spcBef>
                <a:spcPct val="20000"/>
              </a:spcBef>
              <a:buFont typeface="Arial" pitchFamily="34" charset="0"/>
              <a:buChar char="•"/>
              <a:tabLst>
                <a:tab pos="280988" algn="l"/>
              </a:tabLst>
              <a:defRPr/>
            </a:pPr>
            <a:endParaRPr lang="en-US" sz="4000" b="1" dirty="0" smtClean="0"/>
          </a:p>
          <a:p>
            <a:pPr marL="280988" lvl="2" indent="-280988">
              <a:spcBef>
                <a:spcPct val="20000"/>
              </a:spcBef>
              <a:buFont typeface="Arial" pitchFamily="34" charset="0"/>
              <a:buChar char="•"/>
              <a:tabLst>
                <a:tab pos="280988" algn="l"/>
              </a:tabLst>
              <a:defRPr/>
            </a:pPr>
            <a:endParaRPr kumimoji="0" lang="en-US" sz="4000" b="1"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ox(in)">
                                      <p:cBhvr>
                                        <p:cTn id="11" dur="500"/>
                                        <p:tgtEl>
                                          <p:spTgt spid="6">
                                            <p:txEl>
                                              <p:pRg st="0" end="0"/>
                                            </p:txEl>
                                          </p:spTgt>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ox(in)">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65B</a:t>
            </a:r>
            <a:r>
              <a:rPr lang="en-US" sz="3600" b="1" i="1" u="sng" dirty="0" smtClean="0">
                <a:latin typeface="Arial Narrow" pitchFamily="34" charset="0"/>
              </a:rPr>
              <a:t>.</a:t>
            </a:r>
            <a:r>
              <a:rPr lang="en-US" sz="3600" i="1" u="sng" dirty="0" smtClean="0">
                <a:latin typeface="Arial Narrow" pitchFamily="34" charset="0"/>
              </a:rPr>
              <a:t>	</a:t>
            </a:r>
            <a:r>
              <a:rPr lang="en-US" sz="3600" b="1" u="sng" dirty="0" smtClean="0">
                <a:latin typeface="Arial Narrow" pitchFamily="34" charset="0"/>
              </a:rPr>
              <a:t>Admissibility of electronic records</a:t>
            </a: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fontScale="70000" lnSpcReduction="20000"/>
          </a:bodyPr>
          <a:lstStyle/>
          <a:p>
            <a:pPr marL="352425" indent="-352425">
              <a:buFont typeface="Arial" pitchFamily="34" charset="0"/>
              <a:buChar char="•"/>
            </a:pPr>
            <a:r>
              <a:rPr lang="en-US" sz="2800" b="1" dirty="0" smtClean="0"/>
              <a:t> the computer output containing the information was produced by the computer during the period over which the computer was used regularly to store or process information for the purposes of any activities regularly carried on over that period by the person having lawful control over the use of the computer;</a:t>
            </a:r>
          </a:p>
          <a:p>
            <a:pPr marL="352425" lvl="0" indent="-352425">
              <a:buFont typeface="Arial" pitchFamily="34" charset="0"/>
              <a:buChar char="•"/>
            </a:pPr>
            <a:r>
              <a:rPr lang="en-US" sz="2800" b="1" dirty="0" smtClean="0"/>
              <a:t>during the said period, information of the kind contained in the electronic record or of the kind from which the information so contained is derived was regularly fed into the computer in the ordinary course of the said activities;</a:t>
            </a:r>
          </a:p>
          <a:p>
            <a:pPr marL="352425" lvl="0" indent="-352425">
              <a:buFont typeface="Arial" pitchFamily="34" charset="0"/>
              <a:buChar char="•"/>
            </a:pPr>
            <a:r>
              <a:rPr lang="en-US" sz="2800" b="1" dirty="0" smtClean="0"/>
              <a:t>throughout the material part of the said period, the computer was operating properly or, if not, then in respect of any period in which it was not operating properly or was out of operation during that part of the period, was not such as to affect the electronic record or the accuracy of its contents; and</a:t>
            </a:r>
          </a:p>
          <a:p>
            <a:pPr marL="352425" lvl="0" indent="-352425">
              <a:buFont typeface="Arial" pitchFamily="34" charset="0"/>
              <a:buChar char="•"/>
            </a:pPr>
            <a:r>
              <a:rPr lang="en-US" sz="2800" b="1" dirty="0" smtClean="0"/>
              <a:t>the information contained in the electronic record reproduces or is derived from such information fed into the computer in the ordinary course of the said activities.</a:t>
            </a:r>
          </a:p>
          <a:p>
            <a:pPr marL="352425" indent="-352425">
              <a:buFont typeface="Arial" pitchFamily="34" charset="0"/>
              <a:buChar char="•"/>
            </a:pPr>
            <a:r>
              <a:rPr lang="en-US" sz="2800" b="1" dirty="0" smtClean="0"/>
              <a:t> (3)Where over any period, the function of storing or processing information for the purposes of any activities regularly carried on over that period as mentioned in clause (a) of sub-section (2) was regularly performed by computers, whether -by a combination of computers operating over that period; or</a:t>
            </a:r>
          </a:p>
          <a:p>
            <a:pPr marL="352425" indent="-352425">
              <a:buFont typeface="Arial" pitchFamily="34" charset="0"/>
              <a:buChar char="•"/>
            </a:pPr>
            <a:r>
              <a:rPr lang="en-US" sz="2800" b="1" dirty="0" smtClean="0"/>
              <a:t> by different computers operating in succession over that period; or</a:t>
            </a:r>
          </a:p>
          <a:p>
            <a:pPr marL="352425" indent="-352425">
              <a:buFont typeface="Arial" pitchFamily="34" charset="0"/>
              <a:buChar char="•"/>
            </a:pPr>
            <a:r>
              <a:rPr lang="en-US" sz="2800" b="1" dirty="0" smtClean="0"/>
              <a:t> by different combinations of computers operating in succession over that period; or</a:t>
            </a:r>
          </a:p>
          <a:p>
            <a:pPr marL="352425" indent="-352425">
              <a:buFont typeface="Arial" pitchFamily="34" charset="0"/>
              <a:buChar char="•"/>
            </a:pPr>
            <a:endParaRPr lang="en-US" sz="2800" b="1" dirty="0" smtClean="0"/>
          </a:p>
          <a:p>
            <a:pPr marL="352425" marR="0" lvl="2" indent="-352425" algn="l" defTabSz="914400" rtl="0" eaLnBrk="1" fontAlgn="auto" latinLnBrk="0" hangingPunct="1">
              <a:lnSpc>
                <a:spcPct val="100000"/>
              </a:lnSpc>
              <a:spcBef>
                <a:spcPct val="20000"/>
              </a:spcBef>
              <a:spcAft>
                <a:spcPts val="0"/>
              </a:spcAft>
              <a:buClrTx/>
              <a:buSzTx/>
              <a:tabLst/>
              <a:defRPr/>
            </a:pPr>
            <a:endParaRPr kumimoji="0" lang="en-US" sz="2800" b="1" u="none" strike="noStrike" kern="1200" cap="none" spc="0" normalizeH="0" baseline="0" noProof="0" dirty="0" smtClean="0">
              <a:ln>
                <a:noFill/>
              </a:ln>
              <a:solidFill>
                <a:schemeClr val="tx1"/>
              </a:solidFill>
              <a:effectLst/>
              <a:uLnTx/>
              <a:uFillTx/>
              <a:latin typeface="Arial Narrow"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8594" name="Object 2"/>
          <p:cNvGraphicFramePr>
            <a:graphicFrameLocks noChangeAspect="1"/>
          </p:cNvGraphicFramePr>
          <p:nvPr/>
        </p:nvGraphicFramePr>
        <p:xfrm>
          <a:off x="5491163" y="1981200"/>
          <a:ext cx="1747837" cy="1905000"/>
        </p:xfrm>
        <a:graphic>
          <a:graphicData uri="http://schemas.openxmlformats.org/presentationml/2006/ole">
            <p:oleObj spid="_x0000_s1026" name="Bitmap Image" r:id="rId3" imgW="1714758" imgH="1867179" progId="PBrush">
              <p:embed/>
            </p:oleObj>
          </a:graphicData>
        </a:graphic>
      </p:graphicFrame>
      <p:graphicFrame>
        <p:nvGraphicFramePr>
          <p:cNvPr id="878595" name="Object 3"/>
          <p:cNvGraphicFramePr>
            <a:graphicFrameLocks noChangeAspect="1"/>
          </p:cNvGraphicFramePr>
          <p:nvPr/>
        </p:nvGraphicFramePr>
        <p:xfrm>
          <a:off x="2133600" y="1981200"/>
          <a:ext cx="1749425" cy="1905000"/>
        </p:xfrm>
        <a:graphic>
          <a:graphicData uri="http://schemas.openxmlformats.org/presentationml/2006/ole">
            <p:oleObj spid="_x0000_s1027" name="Bitmap Image" r:id="rId4" imgW="1714758" imgH="1867179" progId="PBrush">
              <p:embed/>
            </p:oleObj>
          </a:graphicData>
        </a:graphic>
      </p:graphicFrame>
      <p:sp>
        <p:nvSpPr>
          <p:cNvPr id="878596" name="Line 4"/>
          <p:cNvSpPr>
            <a:spLocks noChangeShapeType="1"/>
          </p:cNvSpPr>
          <p:nvPr/>
        </p:nvSpPr>
        <p:spPr bwMode="auto">
          <a:xfrm>
            <a:off x="3886200" y="2895600"/>
            <a:ext cx="1600200" cy="0"/>
          </a:xfrm>
          <a:prstGeom prst="line">
            <a:avLst/>
          </a:prstGeom>
          <a:noFill/>
          <a:ln w="76200">
            <a:solidFill>
              <a:schemeClr val="tx1"/>
            </a:solidFill>
            <a:round/>
            <a:headEnd type="triangle" w="med" len="med"/>
            <a:tailEnd type="triangle" w="med" len="med"/>
          </a:ln>
          <a:effectLst/>
        </p:spPr>
        <p:txBody>
          <a:bodyPr/>
          <a:lstStyle/>
          <a:p>
            <a:endParaRPr lang="en-US" sz="2400">
              <a:latin typeface="Arial Narrow" pitchFamily="34" charset="0"/>
            </a:endParaRPr>
          </a:p>
        </p:txBody>
      </p:sp>
      <p:sp>
        <p:nvSpPr>
          <p:cNvPr id="878597" name="Text Box 5"/>
          <p:cNvSpPr txBox="1">
            <a:spLocks noChangeArrowheads="1"/>
          </p:cNvSpPr>
          <p:nvPr/>
        </p:nvSpPr>
        <p:spPr bwMode="auto">
          <a:xfrm>
            <a:off x="2514323" y="4137025"/>
            <a:ext cx="4318555" cy="954107"/>
          </a:xfrm>
          <a:prstGeom prst="rect">
            <a:avLst/>
          </a:prstGeom>
          <a:noFill/>
          <a:ln w="9525">
            <a:noFill/>
            <a:miter lim="800000"/>
            <a:headEnd/>
            <a:tailEnd/>
          </a:ln>
          <a:effectLst/>
        </p:spPr>
        <p:txBody>
          <a:bodyPr wrap="none">
            <a:spAutoFit/>
          </a:bodyPr>
          <a:lstStyle/>
          <a:p>
            <a:pPr algn="ctr"/>
            <a:r>
              <a:rPr lang="en-US" sz="2800" dirty="0">
                <a:latin typeface="Arial Narrow" pitchFamily="34" charset="0"/>
              </a:rPr>
              <a:t>Communicate without any effort</a:t>
            </a:r>
          </a:p>
          <a:p>
            <a:pPr algn="ctr"/>
            <a:r>
              <a:rPr lang="en-US" sz="2800" dirty="0">
                <a:latin typeface="Arial Narrow" pitchFamily="34" charset="0"/>
              </a:rPr>
              <a:t>Efficiently </a:t>
            </a:r>
          </a:p>
        </p:txBody>
      </p:sp>
      <p:sp>
        <p:nvSpPr>
          <p:cNvPr id="878598" name="Text Box 6"/>
          <p:cNvSpPr txBox="1">
            <a:spLocks noChangeArrowheads="1"/>
          </p:cNvSpPr>
          <p:nvPr/>
        </p:nvSpPr>
        <p:spPr bwMode="auto">
          <a:xfrm>
            <a:off x="685800" y="557213"/>
            <a:ext cx="3444148" cy="584775"/>
          </a:xfrm>
          <a:prstGeom prst="rect">
            <a:avLst/>
          </a:prstGeom>
          <a:noFill/>
          <a:ln w="9525">
            <a:noFill/>
            <a:miter lim="800000"/>
            <a:headEnd/>
            <a:tailEnd/>
          </a:ln>
          <a:effectLst/>
        </p:spPr>
        <p:txBody>
          <a:bodyPr wrap="none">
            <a:spAutoFit/>
          </a:bodyPr>
          <a:lstStyle/>
          <a:p>
            <a:pPr eaLnBrk="0" hangingPunct="0"/>
            <a:r>
              <a:rPr lang="en-US" sz="3200" b="1" u="sng">
                <a:latin typeface="Arial Narrow" pitchFamily="34" charset="0"/>
              </a:rPr>
              <a:t>Communication 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78595"/>
                                        </p:tgtEl>
                                        <p:attrNameLst>
                                          <p:attrName>style.visibility</p:attrName>
                                        </p:attrNameLst>
                                      </p:cBhvr>
                                      <p:to>
                                        <p:strVal val="visible"/>
                                      </p:to>
                                    </p:set>
                                    <p:animEffect transition="in" filter="box(in)">
                                      <p:cBhvr>
                                        <p:cTn id="7" dur="500"/>
                                        <p:tgtEl>
                                          <p:spTgt spid="878595"/>
                                        </p:tgtEl>
                                      </p:cBhvr>
                                    </p:animEffect>
                                  </p:childTnLst>
                                </p:cTn>
                              </p:par>
                            </p:childTnLst>
                          </p:cTn>
                        </p:par>
                        <p:par>
                          <p:cTn id="8" fill="hold">
                            <p:stCondLst>
                              <p:cond delay="500"/>
                            </p:stCondLst>
                            <p:childTnLst>
                              <p:par>
                                <p:cTn id="9" presetID="4" presetClass="entr" presetSubtype="16" fill="hold" nodeType="afterEffect">
                                  <p:stCondLst>
                                    <p:cond delay="1000"/>
                                  </p:stCondLst>
                                  <p:childTnLst>
                                    <p:set>
                                      <p:cBhvr>
                                        <p:cTn id="10" dur="1" fill="hold">
                                          <p:stCondLst>
                                            <p:cond delay="0"/>
                                          </p:stCondLst>
                                        </p:cTn>
                                        <p:tgtEl>
                                          <p:spTgt spid="878594"/>
                                        </p:tgtEl>
                                        <p:attrNameLst>
                                          <p:attrName>style.visibility</p:attrName>
                                        </p:attrNameLst>
                                      </p:cBhvr>
                                      <p:to>
                                        <p:strVal val="visible"/>
                                      </p:to>
                                    </p:set>
                                    <p:animEffect transition="in" filter="box(in)">
                                      <p:cBhvr>
                                        <p:cTn id="11" dur="500"/>
                                        <p:tgtEl>
                                          <p:spTgt spid="878594"/>
                                        </p:tgtEl>
                                      </p:cBhvr>
                                    </p:animEffect>
                                  </p:childTnLst>
                                </p:cTn>
                              </p:par>
                            </p:childTnLst>
                          </p:cTn>
                        </p:par>
                        <p:par>
                          <p:cTn id="12" fill="hold">
                            <p:stCondLst>
                              <p:cond delay="2000"/>
                            </p:stCondLst>
                            <p:childTnLst>
                              <p:par>
                                <p:cTn id="13" presetID="4" presetClass="entr" presetSubtype="16" fill="hold" grpId="0" nodeType="afterEffect">
                                  <p:stCondLst>
                                    <p:cond delay="1000"/>
                                  </p:stCondLst>
                                  <p:childTnLst>
                                    <p:set>
                                      <p:cBhvr>
                                        <p:cTn id="14" dur="1" fill="hold">
                                          <p:stCondLst>
                                            <p:cond delay="0"/>
                                          </p:stCondLst>
                                        </p:cTn>
                                        <p:tgtEl>
                                          <p:spTgt spid="878596"/>
                                        </p:tgtEl>
                                        <p:attrNameLst>
                                          <p:attrName>style.visibility</p:attrName>
                                        </p:attrNameLst>
                                      </p:cBhvr>
                                      <p:to>
                                        <p:strVal val="visible"/>
                                      </p:to>
                                    </p:set>
                                    <p:animEffect transition="in" filter="box(in)">
                                      <p:cBhvr>
                                        <p:cTn id="15" dur="500"/>
                                        <p:tgtEl>
                                          <p:spTgt spid="878596"/>
                                        </p:tgtEl>
                                      </p:cBhvr>
                                    </p:animEffect>
                                  </p:childTnLst>
                                </p:cTn>
                              </p:par>
                            </p:childTnLst>
                          </p:cTn>
                        </p:par>
                        <p:par>
                          <p:cTn id="16" fill="hold">
                            <p:stCondLst>
                              <p:cond delay="3500"/>
                            </p:stCondLst>
                            <p:childTnLst>
                              <p:par>
                                <p:cTn id="17" presetID="4" presetClass="entr" presetSubtype="16" fill="hold" grpId="0" nodeType="afterEffect">
                                  <p:stCondLst>
                                    <p:cond delay="1000"/>
                                  </p:stCondLst>
                                  <p:childTnLst>
                                    <p:set>
                                      <p:cBhvr>
                                        <p:cTn id="18" dur="1" fill="hold">
                                          <p:stCondLst>
                                            <p:cond delay="0"/>
                                          </p:stCondLst>
                                        </p:cTn>
                                        <p:tgtEl>
                                          <p:spTgt spid="878597"/>
                                        </p:tgtEl>
                                        <p:attrNameLst>
                                          <p:attrName>style.visibility</p:attrName>
                                        </p:attrNameLst>
                                      </p:cBhvr>
                                      <p:to>
                                        <p:strVal val="visible"/>
                                      </p:to>
                                    </p:set>
                                    <p:animEffect transition="in" filter="box(in)">
                                      <p:cBhvr>
                                        <p:cTn id="19"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nimBg="1"/>
      <p:bldP spid="878597"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65B</a:t>
            </a:r>
            <a:r>
              <a:rPr lang="en-US" sz="3600" b="1" i="1" u="sng" dirty="0" smtClean="0">
                <a:latin typeface="Arial Narrow" pitchFamily="34" charset="0"/>
              </a:rPr>
              <a:t>.</a:t>
            </a:r>
            <a:r>
              <a:rPr lang="en-US" sz="3600" i="1" u="sng" dirty="0" smtClean="0">
                <a:latin typeface="Arial Narrow" pitchFamily="34" charset="0"/>
              </a:rPr>
              <a:t>	</a:t>
            </a:r>
            <a:r>
              <a:rPr lang="en-US" sz="3600" b="1" u="sng" dirty="0" smtClean="0">
                <a:latin typeface="Arial Narrow" pitchFamily="34" charset="0"/>
              </a:rPr>
              <a:t>Admissibility of electronic records</a:t>
            </a:r>
          </a:p>
        </p:txBody>
      </p:sp>
      <p:sp>
        <p:nvSpPr>
          <p:cNvPr id="6" name="Text Placeholder 2"/>
          <p:cNvSpPr txBox="1">
            <a:spLocks/>
          </p:cNvSpPr>
          <p:nvPr/>
        </p:nvSpPr>
        <p:spPr>
          <a:xfrm>
            <a:off x="457200" y="990600"/>
            <a:ext cx="8686800" cy="5867400"/>
          </a:xfrm>
          <a:prstGeom prst="rect">
            <a:avLst/>
          </a:prstGeom>
        </p:spPr>
        <p:txBody>
          <a:bodyPr vert="horz" lIns="91440" tIns="45720" rIns="91440" bIns="45720" rtlCol="0">
            <a:normAutofit fontScale="70000" lnSpcReduction="20000"/>
          </a:bodyPr>
          <a:lstStyle/>
          <a:p>
            <a:pPr marL="352425" indent="-352425">
              <a:buFont typeface="Arial" pitchFamily="34" charset="0"/>
              <a:buChar char="•"/>
            </a:pPr>
            <a:r>
              <a:rPr lang="en-US" sz="2800" b="1" dirty="0" smtClean="0"/>
              <a:t> n any other manner involving the successive operation over that period, in whatever order, of one or more computers and one or more combinations of computers;</a:t>
            </a:r>
          </a:p>
          <a:p>
            <a:pPr marL="352425" indent="-352425">
              <a:buFont typeface="Arial" pitchFamily="34" charset="0"/>
              <a:buChar char="•"/>
            </a:pPr>
            <a:r>
              <a:rPr lang="en-US" sz="2800" b="1" dirty="0" smtClean="0"/>
              <a:t>all the computers used for that purpose during that period shall be treated for the purposes of this section as constituting a single computer; and references in this section to a computer shall be construed accordingly.</a:t>
            </a:r>
          </a:p>
          <a:p>
            <a:pPr marL="352425" indent="-352425">
              <a:buFont typeface="Arial" pitchFamily="34" charset="0"/>
              <a:buChar char="•"/>
            </a:pPr>
            <a:r>
              <a:rPr lang="en-US" sz="2800" b="1" dirty="0" smtClean="0"/>
              <a:t> 4)  In any proceeding where it is desired to give a statement in evidence by virtue of this section, a certificate doing any of the following things, that is to say,-</a:t>
            </a:r>
          </a:p>
          <a:p>
            <a:pPr marL="352425" indent="-352425">
              <a:buFont typeface="Arial" pitchFamily="34" charset="0"/>
              <a:buChar char="•"/>
            </a:pPr>
            <a:r>
              <a:rPr lang="en-US" sz="2800" b="1" dirty="0" smtClean="0"/>
              <a:t> Identifying the electronic record containing the statement and describing the manner in which it was produced; </a:t>
            </a:r>
          </a:p>
          <a:p>
            <a:pPr marL="352425" lvl="0" indent="-352425">
              <a:buFont typeface="Arial" pitchFamily="34" charset="0"/>
              <a:buChar char="•"/>
            </a:pPr>
            <a:r>
              <a:rPr lang="en-US" sz="2800" b="1" dirty="0" smtClean="0"/>
              <a:t>Giving such particulars of any device involved in the production of that electronic record as may be appropriate for the purpose of showing that the electronic record was produced by a computer;</a:t>
            </a:r>
          </a:p>
          <a:p>
            <a:pPr marL="352425" indent="-352425">
              <a:buFont typeface="Arial" pitchFamily="34" charset="0"/>
              <a:buChar char="•"/>
            </a:pPr>
            <a:r>
              <a:rPr lang="en-US" sz="2800" b="1" dirty="0" smtClean="0"/>
              <a:t> Dealing with any of the matters to which the conditions mentioned in sub-section (2) relate,</a:t>
            </a:r>
          </a:p>
          <a:p>
            <a:pPr marL="352425" indent="-352425">
              <a:buFont typeface="Arial" pitchFamily="34" charset="0"/>
              <a:buChar char="•"/>
            </a:pPr>
            <a:r>
              <a:rPr lang="en-US" sz="2800" b="1" dirty="0" smtClean="0"/>
              <a:t> and purporting to be signed by a person occupying a responsible official position in relation to the operation of the relevant device or the management of the relevant activities (whichever is appropriate) shall be evidence of any matter stated in the certificate; and for the purposes of this sub-section it shall be sufficient for a matter to be stated to the best of the knowledge and belief of the person stating it.</a:t>
            </a:r>
          </a:p>
          <a:p>
            <a:pPr marL="352425" indent="-352425"/>
            <a:endParaRPr lang="en-US" sz="2800" b="1" dirty="0" smtClean="0"/>
          </a:p>
          <a:p>
            <a:pPr marL="352425" marR="0" lvl="2" indent="-352425" algn="l" defTabSz="914400" rtl="0" eaLnBrk="1" fontAlgn="auto" latinLnBrk="0" hangingPunct="1">
              <a:lnSpc>
                <a:spcPct val="100000"/>
              </a:lnSpc>
              <a:spcBef>
                <a:spcPct val="20000"/>
              </a:spcBef>
              <a:spcAft>
                <a:spcPts val="0"/>
              </a:spcAft>
              <a:buClrTx/>
              <a:buSzTx/>
              <a:tabLst/>
              <a:defRPr/>
            </a:pPr>
            <a:endParaRPr kumimoji="0" lang="en-US" sz="2800" b="1" u="none" strike="noStrike" kern="1200" cap="none" spc="0" normalizeH="0" baseline="0" noProof="0" dirty="0" smtClean="0">
              <a:ln>
                <a:noFill/>
              </a:ln>
              <a:solidFill>
                <a:schemeClr val="tx1"/>
              </a:solidFill>
              <a:effectLst/>
              <a:uLnTx/>
              <a:uFillTx/>
              <a:latin typeface="Arial Narrow" pitchFamily="34" charset="0"/>
              <a:ea typeface="+mn-ea"/>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65B</a:t>
            </a:r>
            <a:r>
              <a:rPr lang="en-US" sz="3600" b="1" i="1" u="sng" dirty="0" smtClean="0">
                <a:latin typeface="Arial Narrow" pitchFamily="34" charset="0"/>
              </a:rPr>
              <a:t>.</a:t>
            </a:r>
            <a:r>
              <a:rPr lang="en-US" sz="3600" i="1" u="sng" dirty="0" smtClean="0">
                <a:latin typeface="Arial Narrow" pitchFamily="34" charset="0"/>
              </a:rPr>
              <a:t>	</a:t>
            </a:r>
            <a:r>
              <a:rPr lang="en-US" sz="3600" b="1" u="sng" dirty="0" smtClean="0">
                <a:latin typeface="Arial Narrow" pitchFamily="34" charset="0"/>
              </a:rPr>
              <a:t>Admissibility of electronic records</a:t>
            </a:r>
          </a:p>
        </p:txBody>
      </p:sp>
      <p:sp>
        <p:nvSpPr>
          <p:cNvPr id="6" name="Text Placeholder 2"/>
          <p:cNvSpPr txBox="1">
            <a:spLocks/>
          </p:cNvSpPr>
          <p:nvPr/>
        </p:nvSpPr>
        <p:spPr>
          <a:xfrm>
            <a:off x="457200" y="990600"/>
            <a:ext cx="8686800" cy="5867400"/>
          </a:xfrm>
          <a:prstGeom prst="rect">
            <a:avLst/>
          </a:prstGeom>
        </p:spPr>
        <p:txBody>
          <a:bodyPr vert="horz" lIns="91440" tIns="45720" rIns="91440" bIns="45720" rtlCol="0">
            <a:noAutofit/>
          </a:bodyPr>
          <a:lstStyle/>
          <a:p>
            <a:pPr marL="352425" indent="-352425">
              <a:buFont typeface="Arial" pitchFamily="34" charset="0"/>
              <a:buChar char="•"/>
            </a:pPr>
            <a:r>
              <a:rPr lang="en-US" sz="2000" b="1" dirty="0" smtClean="0">
                <a:latin typeface="Arial Narrow" pitchFamily="34" charset="0"/>
              </a:rPr>
              <a:t>(5)   .For the purposes  of this section,- </a:t>
            </a:r>
          </a:p>
          <a:p>
            <a:pPr marL="352425" lvl="0" indent="-352425">
              <a:buFont typeface="Arial" pitchFamily="34" charset="0"/>
              <a:buChar char="•"/>
            </a:pPr>
            <a:r>
              <a:rPr lang="en-US" sz="2000" b="1" dirty="0" smtClean="0">
                <a:latin typeface="Arial Narrow" pitchFamily="34" charset="0"/>
              </a:rPr>
              <a:t>information shall be taken to be supplied to a computer if it is supplied thereto in any appropriate form and whether it is so supplied directly or (with or without human intervention) by means of any appropriate equipment.</a:t>
            </a:r>
          </a:p>
          <a:p>
            <a:pPr marL="352425" lvl="0" indent="-352425">
              <a:buFont typeface="Arial" pitchFamily="34" charset="0"/>
              <a:buChar char="•"/>
            </a:pPr>
            <a:r>
              <a:rPr lang="en-US" sz="2000" b="1" dirty="0" smtClean="0">
                <a:latin typeface="Arial Narrow" pitchFamily="34" charset="0"/>
              </a:rPr>
              <a:t>whether in the course of activities carried on by any official, information is supplied with a view to its being stored or processed for the purposes of those activities by a computer operated otherwise than in the course of those activities, that information, if duly supplied to that computer, shall be taken to be supplied to it in the course of those activities;</a:t>
            </a:r>
          </a:p>
          <a:p>
            <a:pPr marL="352425" lvl="0" indent="-352425">
              <a:buFont typeface="Arial" pitchFamily="34" charset="0"/>
              <a:buChar char="•"/>
            </a:pPr>
            <a:r>
              <a:rPr lang="en-US" sz="2000" b="1" dirty="0" smtClean="0">
                <a:latin typeface="Arial Narrow" pitchFamily="34" charset="0"/>
              </a:rPr>
              <a:t>a computer output shall be taken to have been produced by a computer whether it was produced by it directly or (with or without human intervention) by means of any appropriate equipment.</a:t>
            </a:r>
          </a:p>
          <a:p>
            <a:pPr marL="352425" indent="-352425"/>
            <a:endParaRPr lang="en-US" sz="2000" b="1" dirty="0" smtClean="0">
              <a:latin typeface="Arial Narrow" pitchFamily="34" charset="0"/>
            </a:endParaRPr>
          </a:p>
          <a:p>
            <a:pPr marL="352425" marR="0" lvl="2" indent="-352425" algn="l" defTabSz="914400" rtl="0" eaLnBrk="1" fontAlgn="auto" latinLnBrk="0" hangingPunct="1">
              <a:lnSpc>
                <a:spcPct val="100000"/>
              </a:lnSpc>
              <a:spcBef>
                <a:spcPct val="20000"/>
              </a:spcBef>
              <a:spcAft>
                <a:spcPts val="0"/>
              </a:spcAft>
              <a:buClrTx/>
              <a:buSzTx/>
              <a:tabLst/>
              <a:defRPr/>
            </a:pPr>
            <a:endParaRPr kumimoji="0" lang="en-US" sz="2000" b="1"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198438"/>
            <a:ext cx="8229600" cy="8683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u="sng" dirty="0" smtClean="0">
                <a:latin typeface="Arial Narrow" pitchFamily="34" charset="0"/>
                <a:ea typeface="+mj-ea"/>
                <a:cs typeface="+mj-cs"/>
              </a:rPr>
              <a:t>Section 67A  </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5" name="TextBox 4"/>
          <p:cNvSpPr txBox="1"/>
          <p:nvPr/>
        </p:nvSpPr>
        <p:spPr>
          <a:xfrm>
            <a:off x="5240644" y="990600"/>
            <a:ext cx="2455556" cy="4832092"/>
          </a:xfrm>
          <a:prstGeom prst="rect">
            <a:avLst/>
          </a:prstGeom>
          <a:noFill/>
          <a:ln w="28575">
            <a:solidFill>
              <a:schemeClr val="tx1"/>
            </a:solidFill>
          </a:ln>
        </p:spPr>
        <p:txBody>
          <a:bodyPr wrap="square" rtlCol="0">
            <a:spAutoFit/>
          </a:bodyPr>
          <a:lstStyle/>
          <a:p>
            <a:pPr algn="ctr"/>
            <a:r>
              <a:rPr lang="en-US" sz="2800" b="1" dirty="0" smtClean="0">
                <a:solidFill>
                  <a:srgbClr val="0070C0"/>
                </a:solidFill>
                <a:latin typeface="Arial Narrow" pitchFamily="34" charset="0"/>
              </a:rPr>
              <a:t>0101010001010001000111000001110001110000111100000111111110000011110000001010101010101010010101010101010101010101010101010010010101010101010101010101010010</a:t>
            </a:r>
          </a:p>
        </p:txBody>
      </p:sp>
      <p:sp>
        <p:nvSpPr>
          <p:cNvPr id="6" name="Vertical Scroll 5"/>
          <p:cNvSpPr/>
          <p:nvPr/>
        </p:nvSpPr>
        <p:spPr>
          <a:xfrm>
            <a:off x="4572000" y="609600"/>
            <a:ext cx="3733800" cy="5410200"/>
          </a:xfrm>
          <a:prstGeom prst="verticalScroll">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600" y="967026"/>
            <a:ext cx="3200400" cy="954107"/>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Creates an Electronic Record</a:t>
            </a:r>
          </a:p>
        </p:txBody>
      </p:sp>
      <p:sp>
        <p:nvSpPr>
          <p:cNvPr id="8" name="TextBox 7"/>
          <p:cNvSpPr txBox="1"/>
          <p:nvPr/>
        </p:nvSpPr>
        <p:spPr>
          <a:xfrm>
            <a:off x="609600" y="2186226"/>
            <a:ext cx="3200400" cy="523220"/>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Digitally Signs it</a:t>
            </a:r>
          </a:p>
        </p:txBody>
      </p:sp>
      <p:sp>
        <p:nvSpPr>
          <p:cNvPr id="9" name="TextBox 8"/>
          <p:cNvSpPr txBox="1"/>
          <p:nvPr/>
        </p:nvSpPr>
        <p:spPr>
          <a:xfrm>
            <a:off x="609600" y="2948226"/>
            <a:ext cx="3200400" cy="1384995"/>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Proof</a:t>
            </a:r>
          </a:p>
          <a:p>
            <a:pPr marL="927100" lvl="1" indent="-469900">
              <a:buFont typeface="Arial" pitchFamily="34" charset="0"/>
              <a:buChar char="•"/>
              <a:tabLst>
                <a:tab pos="469900" algn="l"/>
              </a:tabLst>
            </a:pPr>
            <a:r>
              <a:rPr lang="en-US" sz="2800" b="1" dirty="0" smtClean="0">
                <a:latin typeface="Arial Narrow" pitchFamily="34" charset="0"/>
              </a:rPr>
              <a:t>DS belongs to the person.</a:t>
            </a:r>
          </a:p>
        </p:txBody>
      </p:sp>
      <p:sp>
        <p:nvSpPr>
          <p:cNvPr id="10" name="TextBox 9"/>
          <p:cNvSpPr txBox="1"/>
          <p:nvPr/>
        </p:nvSpPr>
        <p:spPr>
          <a:xfrm>
            <a:off x="609600" y="4535031"/>
            <a:ext cx="3657600" cy="2246769"/>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DS</a:t>
            </a:r>
          </a:p>
          <a:p>
            <a:pPr marL="927100" lvl="1" indent="-469900">
              <a:buFont typeface="Arial" pitchFamily="34" charset="0"/>
              <a:buChar char="•"/>
              <a:tabLst>
                <a:tab pos="469900" algn="l"/>
              </a:tabLst>
            </a:pPr>
            <a:r>
              <a:rPr lang="en-US" sz="2800" b="1" dirty="0" smtClean="0">
                <a:latin typeface="Arial Narrow" pitchFamily="34" charset="0"/>
              </a:rPr>
              <a:t>Confidentiality</a:t>
            </a:r>
          </a:p>
          <a:p>
            <a:pPr marL="927100" lvl="1" indent="-469900">
              <a:buFont typeface="Arial" pitchFamily="34" charset="0"/>
              <a:buChar char="•"/>
              <a:tabLst>
                <a:tab pos="469900" algn="l"/>
              </a:tabLst>
            </a:pPr>
            <a:r>
              <a:rPr lang="en-US" sz="2800" b="1" dirty="0" smtClean="0">
                <a:latin typeface="Arial Narrow" pitchFamily="34" charset="0"/>
              </a:rPr>
              <a:t>Authenticity</a:t>
            </a:r>
          </a:p>
          <a:p>
            <a:pPr marL="927100" lvl="1" indent="-469900">
              <a:buFont typeface="Arial" pitchFamily="34" charset="0"/>
              <a:buChar char="•"/>
              <a:tabLst>
                <a:tab pos="469900" algn="l"/>
              </a:tabLst>
            </a:pPr>
            <a:r>
              <a:rPr lang="en-US" sz="2800" b="1" dirty="0" smtClean="0">
                <a:latin typeface="Arial Narrow" pitchFamily="34" charset="0"/>
              </a:rPr>
              <a:t>Integrity</a:t>
            </a:r>
          </a:p>
          <a:p>
            <a:pPr marL="927100" lvl="1" indent="-469900">
              <a:buFont typeface="Arial" pitchFamily="34" charset="0"/>
              <a:buChar char="•"/>
              <a:tabLst>
                <a:tab pos="469900" algn="l"/>
              </a:tabLst>
            </a:pPr>
            <a:r>
              <a:rPr lang="en-US" sz="2800" b="1" dirty="0" smtClean="0">
                <a:latin typeface="Arial Narrow" pitchFamily="34" charset="0"/>
              </a:rPr>
              <a:t>Non-repudiation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childTnLst>
                          </p:cTn>
                        </p:par>
                        <p:par>
                          <p:cTn id="26" fill="hold">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198438"/>
            <a:ext cx="8229600" cy="8683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u="sng" dirty="0" smtClean="0">
                <a:latin typeface="Arial Narrow" pitchFamily="34" charset="0"/>
                <a:ea typeface="+mj-ea"/>
                <a:cs typeface="+mj-cs"/>
              </a:rPr>
              <a:t>Section 65B  </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4" name="TextBox 3"/>
          <p:cNvSpPr txBox="1"/>
          <p:nvPr/>
        </p:nvSpPr>
        <p:spPr>
          <a:xfrm>
            <a:off x="5240644" y="152400"/>
            <a:ext cx="2455556" cy="6555641"/>
          </a:xfrm>
          <a:prstGeom prst="rect">
            <a:avLst/>
          </a:prstGeom>
          <a:noFill/>
          <a:ln w="28575">
            <a:solidFill>
              <a:schemeClr val="tx1"/>
            </a:solidFill>
          </a:ln>
        </p:spPr>
        <p:txBody>
          <a:bodyPr wrap="square" rtlCol="0">
            <a:spAutoFit/>
          </a:bodyPr>
          <a:lstStyle/>
          <a:p>
            <a:pPr algn="ctr"/>
            <a:r>
              <a:rPr lang="en-US" sz="2800" b="1" dirty="0" smtClean="0">
                <a:solidFill>
                  <a:srgbClr val="0070C0"/>
                </a:solidFill>
                <a:latin typeface="Arial Narrow" pitchFamily="34" charset="0"/>
              </a:rPr>
              <a:t>010101000101000100011100000111000111000011110000011111111000001111000000101010101010101001010101010101010101010101010101001001010101010101010101010101001001010101001010101010100101000101010100001010101010101010</a:t>
            </a:r>
          </a:p>
        </p:txBody>
      </p:sp>
      <p:sp>
        <p:nvSpPr>
          <p:cNvPr id="6" name="TextBox 5"/>
          <p:cNvSpPr txBox="1"/>
          <p:nvPr/>
        </p:nvSpPr>
        <p:spPr>
          <a:xfrm>
            <a:off x="609600" y="967026"/>
            <a:ext cx="3657600" cy="954107"/>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Computer Generated Electronic Record</a:t>
            </a:r>
          </a:p>
        </p:txBody>
      </p:sp>
      <p:sp>
        <p:nvSpPr>
          <p:cNvPr id="7" name="TextBox 6"/>
          <p:cNvSpPr txBox="1"/>
          <p:nvPr/>
        </p:nvSpPr>
        <p:spPr>
          <a:xfrm>
            <a:off x="609600" y="2186226"/>
            <a:ext cx="3200400" cy="954107"/>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Selects the relevant portion</a:t>
            </a:r>
          </a:p>
        </p:txBody>
      </p:sp>
      <p:sp>
        <p:nvSpPr>
          <p:cNvPr id="8" name="TextBox 7"/>
          <p:cNvSpPr txBox="1"/>
          <p:nvPr/>
        </p:nvSpPr>
        <p:spPr>
          <a:xfrm>
            <a:off x="609600" y="3313093"/>
            <a:ext cx="3200400" cy="954107"/>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Digitally Signs this portion</a:t>
            </a:r>
          </a:p>
        </p:txBody>
      </p:sp>
      <p:sp>
        <p:nvSpPr>
          <p:cNvPr id="9" name="TextBox 8"/>
          <p:cNvSpPr txBox="1"/>
          <p:nvPr/>
        </p:nvSpPr>
        <p:spPr>
          <a:xfrm>
            <a:off x="609600" y="4535031"/>
            <a:ext cx="3657600" cy="2246769"/>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Proof</a:t>
            </a:r>
          </a:p>
          <a:p>
            <a:pPr marL="927100" lvl="1" indent="-469900">
              <a:buFont typeface="Arial" pitchFamily="34" charset="0"/>
              <a:buChar char="•"/>
              <a:tabLst>
                <a:tab pos="469900" algn="l"/>
              </a:tabLst>
            </a:pPr>
            <a:r>
              <a:rPr lang="en-US" sz="2800" b="1" dirty="0" smtClean="0">
                <a:latin typeface="Arial Narrow" pitchFamily="34" charset="0"/>
              </a:rPr>
              <a:t>DS by System administrator</a:t>
            </a:r>
          </a:p>
          <a:p>
            <a:pPr marL="927100" lvl="1" indent="-469900">
              <a:buFont typeface="Arial" pitchFamily="34" charset="0"/>
              <a:buChar char="•"/>
              <a:tabLst>
                <a:tab pos="469900" algn="l"/>
              </a:tabLst>
            </a:pPr>
            <a:r>
              <a:rPr lang="en-US" sz="2800" b="1" dirty="0" smtClean="0">
                <a:latin typeface="Arial Narrow" pitchFamily="34" charset="0"/>
              </a:rPr>
              <a:t>All </a:t>
            </a:r>
            <a:r>
              <a:rPr lang="en-US" sz="2800" b="1" dirty="0" err="1" smtClean="0">
                <a:latin typeface="Arial Narrow" pitchFamily="34" charset="0"/>
              </a:rPr>
              <a:t>reqd</a:t>
            </a:r>
            <a:r>
              <a:rPr lang="en-US" sz="2800" b="1" dirty="0" smtClean="0">
                <a:latin typeface="Arial Narrow" pitchFamily="34" charset="0"/>
              </a:rPr>
              <a:t> of Sec 65B are fulfilled</a:t>
            </a:r>
          </a:p>
        </p:txBody>
      </p:sp>
      <p:sp>
        <p:nvSpPr>
          <p:cNvPr id="10" name="TextBox 9"/>
          <p:cNvSpPr txBox="1"/>
          <p:nvPr/>
        </p:nvSpPr>
        <p:spPr>
          <a:xfrm>
            <a:off x="5240644" y="1828800"/>
            <a:ext cx="2455556" cy="3539430"/>
          </a:xfrm>
          <a:prstGeom prst="rect">
            <a:avLst/>
          </a:prstGeom>
          <a:solidFill>
            <a:schemeClr val="bg1"/>
          </a:solidFill>
          <a:ln w="28575">
            <a:solidFill>
              <a:schemeClr val="tx1"/>
            </a:solidFill>
          </a:ln>
        </p:spPr>
        <p:txBody>
          <a:bodyPr wrap="square" rtlCol="0">
            <a:spAutoFit/>
          </a:bodyPr>
          <a:lstStyle/>
          <a:p>
            <a:pPr algn="ctr"/>
            <a:r>
              <a:rPr lang="en-US" sz="2800" b="1" dirty="0" smtClean="0">
                <a:solidFill>
                  <a:srgbClr val="FF0000"/>
                </a:solidFill>
                <a:latin typeface="Arial Narrow" pitchFamily="34" charset="0"/>
              </a:rPr>
              <a:t>0101010001010001000111000001110001110000111100000111111110000011110000001010101010101010010101010101010101010101</a:t>
            </a:r>
            <a:endParaRPr lang="en-US" sz="2800" b="1" dirty="0" smtClean="0">
              <a:solidFill>
                <a:srgbClr val="0070C0"/>
              </a:solidFill>
              <a:latin typeface="Arial Narrow" pitchFamily="34" charset="0"/>
            </a:endParaRPr>
          </a:p>
        </p:txBody>
      </p:sp>
      <p:sp>
        <p:nvSpPr>
          <p:cNvPr id="5" name="Vertical Scroll 4"/>
          <p:cNvSpPr/>
          <p:nvPr/>
        </p:nvSpPr>
        <p:spPr>
          <a:xfrm>
            <a:off x="4572000" y="1828800"/>
            <a:ext cx="3733800" cy="3657600"/>
          </a:xfrm>
          <a:prstGeom prst="verticalScroll">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in)">
                                      <p:cBhvr>
                                        <p:cTn id="25" dur="500"/>
                                        <p:tgtEl>
                                          <p:spTgt spid="8"/>
                                        </p:tgtEl>
                                      </p:cBhvr>
                                    </p:animEffect>
                                  </p:childTnLst>
                                </p:cTn>
                              </p:par>
                            </p:childTnLst>
                          </p:cTn>
                        </p:par>
                        <p:par>
                          <p:cTn id="26" fill="hold">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par>
                          <p:cTn id="30" fill="hold">
                            <p:stCondLst>
                              <p:cond delay="1000"/>
                            </p:stCondLst>
                            <p:childTnLst>
                              <p:par>
                                <p:cTn id="31" presetID="4"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i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09600" y="428625"/>
            <a:ext cx="7944804" cy="646331"/>
          </a:xfrm>
          <a:prstGeom prst="rect">
            <a:avLst/>
          </a:prstGeom>
          <a:noFill/>
          <a:ln w="9525">
            <a:noFill/>
            <a:miter lim="800000"/>
            <a:headEnd/>
            <a:tailEnd/>
          </a:ln>
          <a:effectLst/>
        </p:spPr>
        <p:txBody>
          <a:bodyPr wrap="none">
            <a:spAutoFit/>
          </a:bodyPr>
          <a:lstStyle/>
          <a:p>
            <a:r>
              <a:rPr lang="en-US" sz="3600" b="1" u="sng" dirty="0" smtClean="0">
                <a:latin typeface="Arial Narrow" pitchFamily="34" charset="0"/>
              </a:rPr>
              <a:t>Digital Signatures: Issues </a:t>
            </a:r>
            <a:r>
              <a:rPr lang="en-US" sz="3600" b="1" u="sng" dirty="0">
                <a:latin typeface="Arial Narrow" pitchFamily="34" charset="0"/>
              </a:rPr>
              <a:t>to be </a:t>
            </a:r>
            <a:r>
              <a:rPr lang="en-US" sz="3600" b="1" u="sng" dirty="0" smtClean="0">
                <a:latin typeface="Arial Narrow" pitchFamily="34" charset="0"/>
              </a:rPr>
              <a:t>addressed:</a:t>
            </a:r>
            <a:endParaRPr lang="en-US" sz="3600" b="1" u="sng" dirty="0">
              <a:latin typeface="Arial Narrow" pitchFamily="34" charset="0"/>
            </a:endParaRPr>
          </a:p>
        </p:txBody>
      </p:sp>
      <p:sp>
        <p:nvSpPr>
          <p:cNvPr id="3" name="Text Box 3"/>
          <p:cNvSpPr txBox="1">
            <a:spLocks noChangeArrowheads="1"/>
          </p:cNvSpPr>
          <p:nvPr/>
        </p:nvSpPr>
        <p:spPr bwMode="auto">
          <a:xfrm>
            <a:off x="533400" y="1955800"/>
            <a:ext cx="6688049" cy="1815882"/>
          </a:xfrm>
          <a:prstGeom prst="rect">
            <a:avLst/>
          </a:prstGeom>
          <a:noFill/>
          <a:ln w="9525">
            <a:noFill/>
            <a:miter lim="800000"/>
            <a:headEnd/>
            <a:tailEnd/>
          </a:ln>
          <a:effectLst/>
        </p:spPr>
        <p:txBody>
          <a:bodyPr wrap="none">
            <a:spAutoFit/>
          </a:bodyPr>
          <a:lstStyle/>
          <a:p>
            <a:pPr>
              <a:buClr>
                <a:schemeClr val="tx1"/>
              </a:buClr>
              <a:buFont typeface="Wingdings" pitchFamily="2" charset="2"/>
              <a:buChar char="§"/>
            </a:pPr>
            <a:r>
              <a:rPr lang="en-US" sz="2800">
                <a:latin typeface="Arial Narrow" pitchFamily="34" charset="0"/>
              </a:rPr>
              <a:t>     What is the </a:t>
            </a:r>
            <a:r>
              <a:rPr lang="en-US" sz="2800" u="sng">
                <a:latin typeface="Arial Narrow" pitchFamily="34" charset="0"/>
              </a:rPr>
              <a:t>authenticity</a:t>
            </a:r>
            <a:r>
              <a:rPr lang="en-US" sz="2800">
                <a:latin typeface="Arial Narrow" pitchFamily="34" charset="0"/>
              </a:rPr>
              <a:t> of the document ?</a:t>
            </a:r>
          </a:p>
          <a:p>
            <a:pPr>
              <a:buClr>
                <a:schemeClr val="tx1"/>
              </a:buClr>
              <a:buFont typeface="Wingdings" pitchFamily="2" charset="2"/>
              <a:buChar char="§"/>
            </a:pPr>
            <a:r>
              <a:rPr lang="en-US" sz="2800">
                <a:latin typeface="Arial Narrow" pitchFamily="34" charset="0"/>
              </a:rPr>
              <a:t>     What is the </a:t>
            </a:r>
            <a:r>
              <a:rPr lang="en-US" sz="2800" u="sng">
                <a:latin typeface="Arial Narrow" pitchFamily="34" charset="0"/>
              </a:rPr>
              <a:t>integrity</a:t>
            </a:r>
            <a:r>
              <a:rPr lang="en-US" sz="2800">
                <a:latin typeface="Arial Narrow" pitchFamily="34" charset="0"/>
              </a:rPr>
              <a:t> of the document ?</a:t>
            </a:r>
          </a:p>
          <a:p>
            <a:pPr>
              <a:buClr>
                <a:schemeClr val="tx1"/>
              </a:buClr>
              <a:buFont typeface="Wingdings" pitchFamily="2" charset="2"/>
              <a:buChar char="§"/>
            </a:pPr>
            <a:r>
              <a:rPr lang="en-US" sz="2800">
                <a:latin typeface="Arial Narrow" pitchFamily="34" charset="0"/>
              </a:rPr>
              <a:t>     What is the </a:t>
            </a:r>
            <a:r>
              <a:rPr lang="en-US" sz="2800" u="sng">
                <a:latin typeface="Arial Narrow" pitchFamily="34" charset="0"/>
              </a:rPr>
              <a:t>confidentiality </a:t>
            </a:r>
            <a:r>
              <a:rPr lang="en-US" sz="2800">
                <a:latin typeface="Arial Narrow" pitchFamily="34" charset="0"/>
              </a:rPr>
              <a:t>of the document ?</a:t>
            </a:r>
          </a:p>
          <a:p>
            <a:pPr>
              <a:buClr>
                <a:schemeClr val="tx1"/>
              </a:buClr>
              <a:buFont typeface="Wingdings" pitchFamily="2" charset="2"/>
              <a:buChar char="§"/>
            </a:pPr>
            <a:r>
              <a:rPr lang="en-US" sz="2800">
                <a:latin typeface="Arial Narrow" pitchFamily="34" charset="0"/>
              </a:rPr>
              <a:t>     Is it non </a:t>
            </a:r>
            <a:r>
              <a:rPr lang="en-US" sz="2800" u="sng">
                <a:latin typeface="Arial Narrow" pitchFamily="34" charset="0"/>
              </a:rPr>
              <a:t>repudiate able</a:t>
            </a:r>
            <a:r>
              <a:rPr lang="en-US" sz="2800">
                <a:latin typeface="Arial Narrow" pitchFamily="34" charset="0"/>
              </a:rPr>
              <a:t> ?  </a:t>
            </a:r>
          </a:p>
        </p:txBody>
      </p:sp>
      <p:sp>
        <p:nvSpPr>
          <p:cNvPr id="4" name="Text Box 4"/>
          <p:cNvSpPr txBox="1">
            <a:spLocks noChangeArrowheads="1"/>
          </p:cNvSpPr>
          <p:nvPr/>
        </p:nvSpPr>
        <p:spPr bwMode="auto">
          <a:xfrm>
            <a:off x="533400" y="4165600"/>
            <a:ext cx="2850460" cy="1815882"/>
          </a:xfrm>
          <a:prstGeom prst="rect">
            <a:avLst/>
          </a:prstGeom>
          <a:noFill/>
          <a:ln w="9525">
            <a:noFill/>
            <a:miter lim="800000"/>
            <a:headEnd/>
            <a:tailEnd/>
          </a:ln>
          <a:effectLst/>
        </p:spPr>
        <p:txBody>
          <a:bodyPr wrap="none">
            <a:spAutoFit/>
          </a:bodyPr>
          <a:lstStyle/>
          <a:p>
            <a:pPr>
              <a:buClr>
                <a:schemeClr val="tx1"/>
              </a:buClr>
              <a:buFont typeface="Wingdings" pitchFamily="2" charset="2"/>
              <a:buChar char="§"/>
            </a:pPr>
            <a:r>
              <a:rPr lang="en-US" sz="2800">
                <a:latin typeface="Arial Narrow" pitchFamily="34" charset="0"/>
              </a:rPr>
              <a:t>     Authentication</a:t>
            </a:r>
          </a:p>
          <a:p>
            <a:pPr>
              <a:buClr>
                <a:schemeClr val="tx1"/>
              </a:buClr>
              <a:buFont typeface="Wingdings" pitchFamily="2" charset="2"/>
              <a:buChar char="§"/>
            </a:pPr>
            <a:r>
              <a:rPr lang="en-US" sz="2800">
                <a:latin typeface="Arial Narrow" pitchFamily="34" charset="0"/>
              </a:rPr>
              <a:t>     Integrity</a:t>
            </a:r>
          </a:p>
          <a:p>
            <a:pPr>
              <a:buClr>
                <a:schemeClr val="tx1"/>
              </a:buClr>
              <a:buFont typeface="Wingdings" pitchFamily="2" charset="2"/>
              <a:buChar char="§"/>
            </a:pPr>
            <a:r>
              <a:rPr lang="en-US" sz="2800">
                <a:latin typeface="Arial Narrow" pitchFamily="34" charset="0"/>
              </a:rPr>
              <a:t>     Confidentiality</a:t>
            </a:r>
          </a:p>
          <a:p>
            <a:pPr>
              <a:buClr>
                <a:schemeClr val="tx1"/>
              </a:buClr>
              <a:buFont typeface="Wingdings" pitchFamily="2" charset="2"/>
              <a:buChar char="§"/>
            </a:pPr>
            <a:r>
              <a:rPr lang="en-US" sz="2800">
                <a:latin typeface="Arial Narrow" pitchFamily="34" charset="0"/>
              </a:rPr>
              <a:t>     Non-repudiation</a:t>
            </a:r>
          </a:p>
        </p:txBody>
      </p:sp>
      <p:sp>
        <p:nvSpPr>
          <p:cNvPr id="5" name="Text Box 5"/>
          <p:cNvSpPr txBox="1">
            <a:spLocks noChangeArrowheads="1"/>
          </p:cNvSpPr>
          <p:nvPr/>
        </p:nvSpPr>
        <p:spPr bwMode="auto">
          <a:xfrm>
            <a:off x="4098925" y="4165600"/>
            <a:ext cx="4810932" cy="1815882"/>
          </a:xfrm>
          <a:prstGeom prst="rect">
            <a:avLst/>
          </a:prstGeom>
          <a:noFill/>
          <a:ln w="9525">
            <a:noFill/>
            <a:miter lim="800000"/>
            <a:headEnd/>
            <a:tailEnd/>
          </a:ln>
          <a:effectLst/>
        </p:spPr>
        <p:txBody>
          <a:bodyPr wrap="none">
            <a:spAutoFit/>
          </a:bodyPr>
          <a:lstStyle/>
          <a:p>
            <a:r>
              <a:rPr lang="en-US" sz="2800" dirty="0">
                <a:latin typeface="Arial Narrow" pitchFamily="34" charset="0"/>
              </a:rPr>
              <a:t>Digital Signatures 		S 2.17</a:t>
            </a:r>
          </a:p>
          <a:p>
            <a:r>
              <a:rPr lang="en-US" sz="2800" dirty="0">
                <a:latin typeface="Arial Narrow" pitchFamily="34" charset="0"/>
              </a:rPr>
              <a:t>Hash Functions      		S 2.22 </a:t>
            </a:r>
          </a:p>
          <a:p>
            <a:r>
              <a:rPr lang="en-US" sz="2800" dirty="0">
                <a:latin typeface="Arial Narrow" pitchFamily="34" charset="0"/>
              </a:rPr>
              <a:t>Cryptography           	</a:t>
            </a:r>
            <a:r>
              <a:rPr lang="en-US" sz="2800" dirty="0" smtClean="0">
                <a:latin typeface="Arial Narrow" pitchFamily="34" charset="0"/>
              </a:rPr>
              <a:t>	S </a:t>
            </a:r>
            <a:r>
              <a:rPr lang="en-US" sz="2800" dirty="0">
                <a:latin typeface="Arial Narrow" pitchFamily="34" charset="0"/>
              </a:rPr>
              <a:t>2.5 </a:t>
            </a:r>
          </a:p>
          <a:p>
            <a:r>
              <a:rPr lang="en-US" sz="2800" dirty="0">
                <a:latin typeface="Arial Narrow" pitchFamily="34" charset="0"/>
              </a:rPr>
              <a:t>Digital Signatures 		S 2.17 </a:t>
            </a:r>
          </a:p>
        </p:txBody>
      </p:sp>
      <p:sp>
        <p:nvSpPr>
          <p:cNvPr id="6" name="Text Box 6"/>
          <p:cNvSpPr txBox="1">
            <a:spLocks noChangeArrowheads="1"/>
          </p:cNvSpPr>
          <p:nvPr/>
        </p:nvSpPr>
        <p:spPr bwMode="auto">
          <a:xfrm>
            <a:off x="609600" y="1219200"/>
            <a:ext cx="5027338" cy="523220"/>
          </a:xfrm>
          <a:prstGeom prst="rect">
            <a:avLst/>
          </a:prstGeom>
          <a:noFill/>
          <a:ln w="9525">
            <a:noFill/>
            <a:miter lim="800000"/>
            <a:headEnd/>
            <a:tailEnd/>
          </a:ln>
          <a:effectLst/>
        </p:spPr>
        <p:txBody>
          <a:bodyPr wrap="none">
            <a:spAutoFit/>
          </a:bodyPr>
          <a:lstStyle/>
          <a:p>
            <a:r>
              <a:rPr lang="en-US" sz="2800" u="sng">
                <a:latin typeface="Arial Narrow" pitchFamily="34" charset="0"/>
              </a:rPr>
              <a:t>It is to be done in a paperless society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ou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ou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ou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ox(ou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ou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ox(out)">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box(out)">
                                      <p:cBhvr>
                                        <p:cTn id="42" dur="5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box(out)">
                                      <p:cBhvr>
                                        <p:cTn id="47" dur="500"/>
                                        <p:tgtEl>
                                          <p:spTgt spid="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box(out)">
                                      <p:cBhvr>
                                        <p:cTn id="5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autoUpdateAnimBg="0"/>
      <p:bldP spid="5" grpId="0" build="p" autoUpdateAnimBg="0"/>
      <p:bldP spid="6"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85800" y="504825"/>
            <a:ext cx="4705134" cy="646331"/>
          </a:xfrm>
          <a:prstGeom prst="rect">
            <a:avLst/>
          </a:prstGeom>
          <a:noFill/>
          <a:ln w="9525">
            <a:noFill/>
            <a:miter lim="800000"/>
            <a:headEnd/>
            <a:tailEnd/>
          </a:ln>
          <a:effectLst/>
        </p:spPr>
        <p:txBody>
          <a:bodyPr wrap="none">
            <a:spAutoFit/>
          </a:bodyPr>
          <a:lstStyle/>
          <a:p>
            <a:r>
              <a:rPr lang="en-US" sz="3600" b="1" u="sng" dirty="0">
                <a:latin typeface="Arial Narrow" pitchFamily="34" charset="0"/>
              </a:rPr>
              <a:t>Symmetric Cryptography</a:t>
            </a:r>
          </a:p>
        </p:txBody>
      </p:sp>
      <p:sp>
        <p:nvSpPr>
          <p:cNvPr id="3" name="Rectangle 3"/>
          <p:cNvSpPr>
            <a:spLocks noChangeArrowheads="1"/>
          </p:cNvSpPr>
          <p:nvPr/>
        </p:nvSpPr>
        <p:spPr bwMode="auto">
          <a:xfrm>
            <a:off x="2438400" y="1447800"/>
            <a:ext cx="1676400" cy="609600"/>
          </a:xfrm>
          <a:prstGeom prst="rect">
            <a:avLst/>
          </a:prstGeom>
          <a:gradFill rotWithShape="0">
            <a:gsLst>
              <a:gs pos="0">
                <a:srgbClr val="FFFFFF"/>
              </a:gs>
              <a:gs pos="100000">
                <a:srgbClr val="0033CC"/>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E Record</a:t>
            </a:r>
          </a:p>
        </p:txBody>
      </p:sp>
      <p:sp>
        <p:nvSpPr>
          <p:cNvPr id="4" name="Rectangle 4"/>
          <p:cNvSpPr>
            <a:spLocks noChangeArrowheads="1"/>
          </p:cNvSpPr>
          <p:nvPr/>
        </p:nvSpPr>
        <p:spPr bwMode="auto">
          <a:xfrm>
            <a:off x="2438400" y="2438400"/>
            <a:ext cx="1676400" cy="609600"/>
          </a:xfrm>
          <a:prstGeom prst="rect">
            <a:avLst/>
          </a:prstGeom>
          <a:gradFill rotWithShape="0">
            <a:gsLst>
              <a:gs pos="0">
                <a:srgbClr val="FFFFFF"/>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Key</a:t>
            </a:r>
          </a:p>
        </p:txBody>
      </p:sp>
      <p:cxnSp>
        <p:nvCxnSpPr>
          <p:cNvPr id="5" name="AutoShape 5"/>
          <p:cNvCxnSpPr>
            <a:cxnSpLocks noChangeShapeType="1"/>
            <a:stCxn id="3" idx="3"/>
            <a:endCxn id="4" idx="3"/>
          </p:cNvCxnSpPr>
          <p:nvPr/>
        </p:nvCxnSpPr>
        <p:spPr bwMode="auto">
          <a:xfrm>
            <a:off x="4114800" y="1752600"/>
            <a:ext cx="1588" cy="990600"/>
          </a:xfrm>
          <a:prstGeom prst="bentConnector3">
            <a:avLst>
              <a:gd name="adj1" fmla="val 14400000"/>
            </a:avLst>
          </a:prstGeom>
          <a:noFill/>
          <a:ln w="57150">
            <a:solidFill>
              <a:schemeClr val="tx1"/>
            </a:solidFill>
            <a:miter lim="800000"/>
            <a:headEnd/>
            <a:tailEnd/>
          </a:ln>
          <a:effectLst/>
        </p:spPr>
      </p:cxnSp>
      <p:sp>
        <p:nvSpPr>
          <p:cNvPr id="6" name="Rectangle 6"/>
          <p:cNvSpPr>
            <a:spLocks noChangeArrowheads="1"/>
          </p:cNvSpPr>
          <p:nvPr/>
        </p:nvSpPr>
        <p:spPr bwMode="auto">
          <a:xfrm>
            <a:off x="5715000" y="1905000"/>
            <a:ext cx="1981200" cy="609600"/>
          </a:xfrm>
          <a:prstGeom prst="rect">
            <a:avLst/>
          </a:prstGeom>
          <a:gradFill rotWithShape="0">
            <a:gsLst>
              <a:gs pos="0">
                <a:srgbClr val="FFFFFF"/>
              </a:gs>
              <a:gs pos="100000">
                <a:srgbClr val="66FF66"/>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Coded E Record</a:t>
            </a:r>
          </a:p>
        </p:txBody>
      </p:sp>
      <p:sp>
        <p:nvSpPr>
          <p:cNvPr id="7" name="Line 7"/>
          <p:cNvSpPr>
            <a:spLocks noChangeShapeType="1"/>
          </p:cNvSpPr>
          <p:nvPr/>
        </p:nvSpPr>
        <p:spPr bwMode="auto">
          <a:xfrm>
            <a:off x="4343400" y="2209800"/>
            <a:ext cx="1295400" cy="0"/>
          </a:xfrm>
          <a:prstGeom prst="line">
            <a:avLst/>
          </a:prstGeom>
          <a:noFill/>
          <a:ln w="57150">
            <a:solidFill>
              <a:schemeClr val="tx1"/>
            </a:solidFill>
            <a:round/>
            <a:headEnd/>
            <a:tailEnd type="triangle" w="med" len="med"/>
          </a:ln>
          <a:effectLst/>
        </p:spPr>
        <p:txBody>
          <a:bodyPr wrap="none" anchor="ctr"/>
          <a:lstStyle/>
          <a:p>
            <a:endParaRPr lang="en-US" sz="2400">
              <a:latin typeface="Arial Narrow" pitchFamily="34" charset="0"/>
            </a:endParaRPr>
          </a:p>
        </p:txBody>
      </p:sp>
      <p:sp>
        <p:nvSpPr>
          <p:cNvPr id="8" name="Rectangle 8"/>
          <p:cNvSpPr>
            <a:spLocks noChangeArrowheads="1"/>
          </p:cNvSpPr>
          <p:nvPr/>
        </p:nvSpPr>
        <p:spPr bwMode="auto">
          <a:xfrm>
            <a:off x="2362200" y="4572000"/>
            <a:ext cx="1676400" cy="609600"/>
          </a:xfrm>
          <a:prstGeom prst="rect">
            <a:avLst/>
          </a:prstGeom>
          <a:gradFill rotWithShape="0">
            <a:gsLst>
              <a:gs pos="0">
                <a:srgbClr val="FFFFFF"/>
              </a:gs>
              <a:gs pos="100000">
                <a:srgbClr val="0033CC"/>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E Record</a:t>
            </a:r>
          </a:p>
        </p:txBody>
      </p:sp>
      <p:sp>
        <p:nvSpPr>
          <p:cNvPr id="9" name="Rectangle 9"/>
          <p:cNvSpPr>
            <a:spLocks noChangeArrowheads="1"/>
          </p:cNvSpPr>
          <p:nvPr/>
        </p:nvSpPr>
        <p:spPr bwMode="auto">
          <a:xfrm>
            <a:off x="5715000" y="5143500"/>
            <a:ext cx="1676400" cy="609600"/>
          </a:xfrm>
          <a:prstGeom prst="rect">
            <a:avLst/>
          </a:prstGeom>
          <a:gradFill rotWithShape="0">
            <a:gsLst>
              <a:gs pos="0">
                <a:srgbClr val="FFFFFF"/>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Key</a:t>
            </a:r>
          </a:p>
        </p:txBody>
      </p:sp>
      <p:sp>
        <p:nvSpPr>
          <p:cNvPr id="10" name="Rectangle 10"/>
          <p:cNvSpPr>
            <a:spLocks noChangeArrowheads="1"/>
          </p:cNvSpPr>
          <p:nvPr/>
        </p:nvSpPr>
        <p:spPr bwMode="auto">
          <a:xfrm>
            <a:off x="5715000" y="3962400"/>
            <a:ext cx="2057400" cy="609600"/>
          </a:xfrm>
          <a:prstGeom prst="rect">
            <a:avLst/>
          </a:prstGeom>
          <a:gradFill rotWithShape="0">
            <a:gsLst>
              <a:gs pos="0">
                <a:srgbClr val="FFFFFF"/>
              </a:gs>
              <a:gs pos="100000">
                <a:srgbClr val="66FF66"/>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Coded E Record</a:t>
            </a:r>
          </a:p>
        </p:txBody>
      </p:sp>
      <p:sp>
        <p:nvSpPr>
          <p:cNvPr id="11" name="Line 11"/>
          <p:cNvSpPr>
            <a:spLocks noChangeShapeType="1"/>
          </p:cNvSpPr>
          <p:nvPr/>
        </p:nvSpPr>
        <p:spPr bwMode="auto">
          <a:xfrm>
            <a:off x="6477000" y="2552700"/>
            <a:ext cx="0" cy="1371600"/>
          </a:xfrm>
          <a:prstGeom prst="line">
            <a:avLst/>
          </a:prstGeom>
          <a:noFill/>
          <a:ln w="57150">
            <a:solidFill>
              <a:schemeClr val="tx1"/>
            </a:solidFill>
            <a:round/>
            <a:headEnd/>
            <a:tailEnd type="triangle" w="med" len="med"/>
          </a:ln>
          <a:effectLst/>
        </p:spPr>
        <p:txBody>
          <a:bodyPr wrap="none" anchor="ctr"/>
          <a:lstStyle/>
          <a:p>
            <a:endParaRPr lang="en-US" sz="2400">
              <a:latin typeface="Arial Narrow" pitchFamily="34" charset="0"/>
            </a:endParaRPr>
          </a:p>
        </p:txBody>
      </p:sp>
      <p:cxnSp>
        <p:nvCxnSpPr>
          <p:cNvPr id="12" name="AutoShape 12"/>
          <p:cNvCxnSpPr>
            <a:cxnSpLocks noChangeShapeType="1"/>
            <a:stCxn id="10" idx="1"/>
            <a:endCxn id="9" idx="1"/>
          </p:cNvCxnSpPr>
          <p:nvPr/>
        </p:nvCxnSpPr>
        <p:spPr bwMode="auto">
          <a:xfrm rot="10800000" flipH="1" flipV="1">
            <a:off x="5715000" y="4267200"/>
            <a:ext cx="1588" cy="1181100"/>
          </a:xfrm>
          <a:prstGeom prst="bentConnector3">
            <a:avLst>
              <a:gd name="adj1" fmla="val -14400000"/>
            </a:avLst>
          </a:prstGeom>
          <a:noFill/>
          <a:ln w="57150">
            <a:solidFill>
              <a:schemeClr val="tx1"/>
            </a:solidFill>
            <a:miter lim="800000"/>
            <a:headEnd/>
            <a:tailEnd/>
          </a:ln>
          <a:effectLst/>
        </p:spPr>
      </p:cxnSp>
      <p:sp>
        <p:nvSpPr>
          <p:cNvPr id="13" name="Line 13"/>
          <p:cNvSpPr>
            <a:spLocks noChangeShapeType="1"/>
          </p:cNvSpPr>
          <p:nvPr/>
        </p:nvSpPr>
        <p:spPr bwMode="auto">
          <a:xfrm flipH="1">
            <a:off x="4038600" y="4876800"/>
            <a:ext cx="1447800" cy="0"/>
          </a:xfrm>
          <a:prstGeom prst="line">
            <a:avLst/>
          </a:prstGeom>
          <a:noFill/>
          <a:ln w="57150">
            <a:solidFill>
              <a:schemeClr val="tx1"/>
            </a:solidFill>
            <a:round/>
            <a:headEnd/>
            <a:tailEnd type="triangle" w="med" len="med"/>
          </a:ln>
          <a:effectLst/>
        </p:spPr>
        <p:txBody>
          <a:bodyPr wrap="none" anchor="ctr"/>
          <a:lstStyle/>
          <a:p>
            <a:endParaRPr lang="en-US" sz="2400">
              <a:latin typeface="Arial Narrow" pitchFamily="34" charset="0"/>
            </a:endParaRPr>
          </a:p>
        </p:txBody>
      </p:sp>
      <p:sp>
        <p:nvSpPr>
          <p:cNvPr id="14" name="Text Box 14"/>
          <p:cNvSpPr txBox="1">
            <a:spLocks noChangeArrowheads="1"/>
          </p:cNvSpPr>
          <p:nvPr/>
        </p:nvSpPr>
        <p:spPr bwMode="auto">
          <a:xfrm>
            <a:off x="3124200" y="2036763"/>
            <a:ext cx="1335622" cy="461665"/>
          </a:xfrm>
          <a:prstGeom prst="rect">
            <a:avLst/>
          </a:prstGeom>
          <a:noFill/>
          <a:ln w="9525">
            <a:noFill/>
            <a:miter lim="800000"/>
            <a:headEnd/>
            <a:tailEnd/>
          </a:ln>
          <a:effectLst/>
        </p:spPr>
        <p:txBody>
          <a:bodyPr wrap="none">
            <a:spAutoFit/>
          </a:bodyPr>
          <a:lstStyle/>
          <a:p>
            <a:pPr eaLnBrk="0" hangingPunct="0"/>
            <a:r>
              <a:rPr lang="en-US" sz="2400" b="1" dirty="0">
                <a:latin typeface="Arial Narrow" pitchFamily="34" charset="0"/>
              </a:rPr>
              <a:t>Encrypts </a:t>
            </a:r>
          </a:p>
        </p:txBody>
      </p:sp>
      <p:sp>
        <p:nvSpPr>
          <p:cNvPr id="15" name="Text Box 15"/>
          <p:cNvSpPr txBox="1">
            <a:spLocks noChangeArrowheads="1"/>
          </p:cNvSpPr>
          <p:nvPr/>
        </p:nvSpPr>
        <p:spPr bwMode="auto">
          <a:xfrm>
            <a:off x="6553200" y="2949575"/>
            <a:ext cx="1377878" cy="461665"/>
          </a:xfrm>
          <a:prstGeom prst="rect">
            <a:avLst/>
          </a:prstGeom>
          <a:noFill/>
          <a:ln w="9525">
            <a:solidFill>
              <a:schemeClr val="bg1"/>
            </a:solidFill>
            <a:miter lim="800000"/>
            <a:headEnd/>
            <a:tailEnd/>
          </a:ln>
          <a:effectLst/>
        </p:spPr>
        <p:txBody>
          <a:bodyPr wrap="none">
            <a:spAutoFit/>
          </a:bodyPr>
          <a:lstStyle/>
          <a:p>
            <a:pPr eaLnBrk="0" hangingPunct="0"/>
            <a:r>
              <a:rPr lang="en-US" sz="2400" b="1" dirty="0">
                <a:latin typeface="Arial Narrow" pitchFamily="34" charset="0"/>
              </a:rPr>
              <a:t>Transmits</a:t>
            </a:r>
          </a:p>
        </p:txBody>
      </p:sp>
      <p:sp>
        <p:nvSpPr>
          <p:cNvPr id="16" name="Text Box 16"/>
          <p:cNvSpPr txBox="1">
            <a:spLocks noChangeArrowheads="1"/>
          </p:cNvSpPr>
          <p:nvPr/>
        </p:nvSpPr>
        <p:spPr bwMode="auto">
          <a:xfrm>
            <a:off x="5638800" y="4703763"/>
            <a:ext cx="1266693" cy="461665"/>
          </a:xfrm>
          <a:prstGeom prst="rect">
            <a:avLst/>
          </a:prstGeom>
          <a:noFill/>
          <a:ln w="9525">
            <a:noFill/>
            <a:miter lim="800000"/>
            <a:headEnd/>
            <a:tailEnd/>
          </a:ln>
          <a:effectLst/>
        </p:spPr>
        <p:txBody>
          <a:bodyPr wrap="none">
            <a:spAutoFit/>
          </a:bodyPr>
          <a:lstStyle/>
          <a:p>
            <a:pPr eaLnBrk="0" hangingPunct="0"/>
            <a:r>
              <a:rPr lang="en-US" sz="2400" b="1" dirty="0">
                <a:latin typeface="Arial Narrow" pitchFamily="34" charset="0"/>
              </a:rPr>
              <a:t>Decrypts</a:t>
            </a:r>
          </a:p>
        </p:txBody>
      </p:sp>
      <p:sp>
        <p:nvSpPr>
          <p:cNvPr id="17" name="Text Box 17"/>
          <p:cNvSpPr txBox="1">
            <a:spLocks noChangeArrowheads="1"/>
          </p:cNvSpPr>
          <p:nvPr/>
        </p:nvSpPr>
        <p:spPr bwMode="auto">
          <a:xfrm>
            <a:off x="762000" y="1866900"/>
            <a:ext cx="1404552" cy="461665"/>
          </a:xfrm>
          <a:prstGeom prst="rect">
            <a:avLst/>
          </a:prstGeom>
          <a:noFill/>
          <a:ln w="9525">
            <a:solidFill>
              <a:schemeClr val="bg1"/>
            </a:solidFill>
            <a:miter lim="800000"/>
            <a:headEnd/>
            <a:tailEnd/>
          </a:ln>
          <a:effectLst/>
        </p:spPr>
        <p:txBody>
          <a:bodyPr wrap="none">
            <a:spAutoFit/>
          </a:bodyPr>
          <a:lstStyle/>
          <a:p>
            <a:pPr eaLnBrk="0" hangingPunct="0"/>
            <a:r>
              <a:rPr lang="en-US" sz="2400" b="1" u="sng">
                <a:latin typeface="Arial Narrow" pitchFamily="34" charset="0"/>
              </a:rPr>
              <a:t>Originator</a:t>
            </a:r>
            <a:endParaRPr lang="en-US" sz="2400" b="1">
              <a:latin typeface="Arial Narrow" pitchFamily="34" charset="0"/>
            </a:endParaRPr>
          </a:p>
        </p:txBody>
      </p:sp>
      <p:sp>
        <p:nvSpPr>
          <p:cNvPr id="18" name="Text Box 18"/>
          <p:cNvSpPr txBox="1">
            <a:spLocks noChangeArrowheads="1"/>
          </p:cNvSpPr>
          <p:nvPr/>
        </p:nvSpPr>
        <p:spPr bwMode="auto">
          <a:xfrm>
            <a:off x="762000" y="4686300"/>
            <a:ext cx="1241045" cy="461665"/>
          </a:xfrm>
          <a:prstGeom prst="rect">
            <a:avLst/>
          </a:prstGeom>
          <a:noFill/>
          <a:ln w="9525">
            <a:solidFill>
              <a:schemeClr val="bg1"/>
            </a:solidFill>
            <a:miter lim="800000"/>
            <a:headEnd/>
            <a:tailEnd/>
          </a:ln>
          <a:effectLst/>
        </p:spPr>
        <p:txBody>
          <a:bodyPr wrap="none">
            <a:spAutoFit/>
          </a:bodyPr>
          <a:lstStyle/>
          <a:p>
            <a:pPr eaLnBrk="0" hangingPunct="0"/>
            <a:r>
              <a:rPr lang="en-US" sz="2400" b="1" u="sng">
                <a:latin typeface="Arial Narrow" pitchFamily="34" charset="0"/>
              </a:rPr>
              <a:t>Receiver</a:t>
            </a:r>
            <a:endParaRPr lang="en-US" sz="2400" b="1">
              <a:latin typeface="Arial Narrow" pitchFamily="34" charset="0"/>
            </a:endParaRPr>
          </a:p>
        </p:txBody>
      </p:sp>
      <p:sp>
        <p:nvSpPr>
          <p:cNvPr id="19" name="Text Box 19"/>
          <p:cNvSpPr txBox="1">
            <a:spLocks noChangeArrowheads="1"/>
          </p:cNvSpPr>
          <p:nvPr/>
        </p:nvSpPr>
        <p:spPr bwMode="auto">
          <a:xfrm>
            <a:off x="2057400" y="5943600"/>
            <a:ext cx="4934364" cy="584775"/>
          </a:xfrm>
          <a:prstGeom prst="rect">
            <a:avLst/>
          </a:prstGeom>
          <a:noFill/>
          <a:ln w="9525">
            <a:noFill/>
            <a:miter lim="800000"/>
            <a:headEnd/>
            <a:tailEnd/>
          </a:ln>
          <a:effectLst/>
        </p:spPr>
        <p:txBody>
          <a:bodyPr wrap="none">
            <a:spAutoFit/>
          </a:bodyPr>
          <a:lstStyle/>
          <a:p>
            <a:r>
              <a:rPr lang="en-US" sz="3200" dirty="0">
                <a:latin typeface="Arial Narrow" pitchFamily="34" charset="0"/>
              </a:rPr>
              <a:t>Not useful for us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par>
                          <p:cTn id="8" fill="hold">
                            <p:stCondLst>
                              <p:cond delay="500"/>
                            </p:stCondLst>
                            <p:childTnLst>
                              <p:par>
                                <p:cTn id="9" presetID="4" presetClass="entr" presetSubtype="32"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box(out)">
                                      <p:cBhvr>
                                        <p:cTn id="11" dur="500"/>
                                        <p:tgtEl>
                                          <p:spTgt spid="4"/>
                                        </p:tgtEl>
                                      </p:cBhvr>
                                    </p:animEffect>
                                  </p:childTnLst>
                                </p:cTn>
                              </p:par>
                            </p:childTnLst>
                          </p:cTn>
                        </p:par>
                        <p:par>
                          <p:cTn id="12" fill="hold">
                            <p:stCondLst>
                              <p:cond delay="2000"/>
                            </p:stCondLst>
                            <p:childTnLst>
                              <p:par>
                                <p:cTn id="13" presetID="4" presetClass="entr" presetSubtype="32" fill="hold" grpId="0" nodeType="afterEffect">
                                  <p:stCondLst>
                                    <p:cond delay="100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ox(out)">
                                      <p:cBhvr>
                                        <p:cTn id="15" dur="500"/>
                                        <p:tgtEl>
                                          <p:spTgt spid="14">
                                            <p:txEl>
                                              <p:pRg st="0" end="0"/>
                                            </p:txEl>
                                          </p:spTgt>
                                        </p:tgtEl>
                                      </p:cBhvr>
                                    </p:animEffect>
                                  </p:childTnLst>
                                </p:cTn>
                              </p:par>
                            </p:childTnLst>
                          </p:cTn>
                        </p:par>
                        <p:par>
                          <p:cTn id="16" fill="hold">
                            <p:stCondLst>
                              <p:cond delay="3500"/>
                            </p:stCondLst>
                            <p:childTnLst>
                              <p:par>
                                <p:cTn id="17" presetID="4" presetClass="entr" presetSubtype="32"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par>
                          <p:cTn id="20" fill="hold">
                            <p:stCondLst>
                              <p:cond delay="5000"/>
                            </p:stCondLst>
                            <p:childTnLst>
                              <p:par>
                                <p:cTn id="21" presetID="4" presetClass="entr" presetSubtype="32" fill="hold" grpId="0"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box(out)">
                                      <p:cBhvr>
                                        <p:cTn id="23" dur="500"/>
                                        <p:tgtEl>
                                          <p:spTgt spid="7"/>
                                        </p:tgtEl>
                                      </p:cBhvr>
                                    </p:animEffect>
                                  </p:childTnLst>
                                </p:cTn>
                              </p:par>
                            </p:childTnLst>
                          </p:cTn>
                        </p:par>
                        <p:par>
                          <p:cTn id="24" fill="hold">
                            <p:stCondLst>
                              <p:cond delay="6500"/>
                            </p:stCondLst>
                            <p:childTnLst>
                              <p:par>
                                <p:cTn id="25" presetID="4" presetClass="entr" presetSubtype="32" fill="hold" grpId="0" nodeType="after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box(out)">
                                      <p:cBhvr>
                                        <p:cTn id="27" dur="500"/>
                                        <p:tgtEl>
                                          <p:spTgt spid="6"/>
                                        </p:tgtEl>
                                      </p:cBhvr>
                                    </p:animEffect>
                                  </p:childTnLst>
                                </p:cTn>
                              </p:par>
                            </p:childTnLst>
                          </p:cTn>
                        </p:par>
                        <p:par>
                          <p:cTn id="28" fill="hold">
                            <p:stCondLst>
                              <p:cond delay="8000"/>
                            </p:stCondLst>
                            <p:childTnLst>
                              <p:par>
                                <p:cTn id="29" presetID="4" presetClass="entr" presetSubtype="32" fill="hold" grpId="0" nodeType="after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box(out)">
                                      <p:cBhvr>
                                        <p:cTn id="31" dur="500"/>
                                        <p:tgtEl>
                                          <p:spTgt spid="11"/>
                                        </p:tgtEl>
                                      </p:cBhvr>
                                    </p:animEffect>
                                  </p:childTnLst>
                                </p:cTn>
                              </p:par>
                            </p:childTnLst>
                          </p:cTn>
                        </p:par>
                        <p:par>
                          <p:cTn id="32" fill="hold">
                            <p:stCondLst>
                              <p:cond delay="9500"/>
                            </p:stCondLst>
                            <p:childTnLst>
                              <p:par>
                                <p:cTn id="33" presetID="4" presetClass="entr" presetSubtype="32" fill="hold" grpId="0" nodeType="afterEffect">
                                  <p:stCondLst>
                                    <p:cond delay="100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box(out)">
                                      <p:cBhvr>
                                        <p:cTn id="35" dur="500"/>
                                        <p:tgtEl>
                                          <p:spTgt spid="1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ox(out)">
                                      <p:cBhvr>
                                        <p:cTn id="40" dur="500"/>
                                        <p:tgtEl>
                                          <p:spTgt spid="10"/>
                                        </p:tgtEl>
                                      </p:cBhvr>
                                    </p:animEffect>
                                  </p:childTnLst>
                                </p:cTn>
                              </p:par>
                            </p:childTnLst>
                          </p:cTn>
                        </p:par>
                        <p:par>
                          <p:cTn id="41" fill="hold">
                            <p:stCondLst>
                              <p:cond delay="500"/>
                            </p:stCondLst>
                            <p:childTnLst>
                              <p:par>
                                <p:cTn id="42" presetID="4" presetClass="entr" presetSubtype="32" fill="hold" grpId="0" nodeType="after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box(out)">
                                      <p:cBhvr>
                                        <p:cTn id="44" dur="500"/>
                                        <p:tgtEl>
                                          <p:spTgt spid="9"/>
                                        </p:tgtEl>
                                      </p:cBhvr>
                                    </p:animEffect>
                                  </p:childTnLst>
                                </p:cTn>
                              </p:par>
                            </p:childTnLst>
                          </p:cTn>
                        </p:par>
                        <p:par>
                          <p:cTn id="45" fill="hold">
                            <p:stCondLst>
                              <p:cond delay="2000"/>
                            </p:stCondLst>
                            <p:childTnLst>
                              <p:par>
                                <p:cTn id="46" presetID="4" presetClass="entr" presetSubtype="32" fill="hold" grpId="0" nodeType="afterEffect">
                                  <p:stCondLst>
                                    <p:cond delay="1000"/>
                                  </p:stCondLst>
                                  <p:childTnLst>
                                    <p:set>
                                      <p:cBhvr>
                                        <p:cTn id="47" dur="1" fill="hold">
                                          <p:stCondLst>
                                            <p:cond delay="0"/>
                                          </p:stCondLst>
                                        </p:cTn>
                                        <p:tgtEl>
                                          <p:spTgt spid="16">
                                            <p:txEl>
                                              <p:pRg st="0" end="0"/>
                                            </p:txEl>
                                          </p:spTgt>
                                        </p:tgtEl>
                                        <p:attrNameLst>
                                          <p:attrName>style.visibility</p:attrName>
                                        </p:attrNameLst>
                                      </p:cBhvr>
                                      <p:to>
                                        <p:strVal val="visible"/>
                                      </p:to>
                                    </p:set>
                                    <p:animEffect transition="in" filter="box(out)">
                                      <p:cBhvr>
                                        <p:cTn id="48" dur="500"/>
                                        <p:tgtEl>
                                          <p:spTgt spid="16">
                                            <p:txEl>
                                              <p:pRg st="0" end="0"/>
                                            </p:txEl>
                                          </p:spTgt>
                                        </p:tgtEl>
                                      </p:cBhvr>
                                    </p:animEffect>
                                  </p:childTnLst>
                                </p:cTn>
                              </p:par>
                            </p:childTnLst>
                          </p:cTn>
                        </p:par>
                        <p:par>
                          <p:cTn id="49" fill="hold">
                            <p:stCondLst>
                              <p:cond delay="3500"/>
                            </p:stCondLst>
                            <p:childTnLst>
                              <p:par>
                                <p:cTn id="50" presetID="4" presetClass="entr" presetSubtype="32" fill="hold" nodeType="afterEffect">
                                  <p:stCondLst>
                                    <p:cond delay="1000"/>
                                  </p:stCondLst>
                                  <p:childTnLst>
                                    <p:set>
                                      <p:cBhvr>
                                        <p:cTn id="51" dur="1" fill="hold">
                                          <p:stCondLst>
                                            <p:cond delay="0"/>
                                          </p:stCondLst>
                                        </p:cTn>
                                        <p:tgtEl>
                                          <p:spTgt spid="12"/>
                                        </p:tgtEl>
                                        <p:attrNameLst>
                                          <p:attrName>style.visibility</p:attrName>
                                        </p:attrNameLst>
                                      </p:cBhvr>
                                      <p:to>
                                        <p:strVal val="visible"/>
                                      </p:to>
                                    </p:set>
                                    <p:animEffect transition="in" filter="box(out)">
                                      <p:cBhvr>
                                        <p:cTn id="52" dur="500"/>
                                        <p:tgtEl>
                                          <p:spTgt spid="12"/>
                                        </p:tgtEl>
                                      </p:cBhvr>
                                    </p:animEffect>
                                  </p:childTnLst>
                                </p:cTn>
                              </p:par>
                            </p:childTnLst>
                          </p:cTn>
                        </p:par>
                        <p:par>
                          <p:cTn id="53" fill="hold">
                            <p:stCondLst>
                              <p:cond delay="5000"/>
                            </p:stCondLst>
                            <p:childTnLst>
                              <p:par>
                                <p:cTn id="54" presetID="4" presetClass="entr" presetSubtype="32" fill="hold" grpId="0" nodeType="afterEffect">
                                  <p:stCondLst>
                                    <p:cond delay="1000"/>
                                  </p:stCondLst>
                                  <p:childTnLst>
                                    <p:set>
                                      <p:cBhvr>
                                        <p:cTn id="55" dur="1" fill="hold">
                                          <p:stCondLst>
                                            <p:cond delay="0"/>
                                          </p:stCondLst>
                                        </p:cTn>
                                        <p:tgtEl>
                                          <p:spTgt spid="13"/>
                                        </p:tgtEl>
                                        <p:attrNameLst>
                                          <p:attrName>style.visibility</p:attrName>
                                        </p:attrNameLst>
                                      </p:cBhvr>
                                      <p:to>
                                        <p:strVal val="visible"/>
                                      </p:to>
                                    </p:set>
                                    <p:animEffect transition="in" filter="box(out)">
                                      <p:cBhvr>
                                        <p:cTn id="56" dur="500"/>
                                        <p:tgtEl>
                                          <p:spTgt spid="13"/>
                                        </p:tgtEl>
                                      </p:cBhvr>
                                    </p:animEffect>
                                  </p:childTnLst>
                                </p:cTn>
                              </p:par>
                            </p:childTnLst>
                          </p:cTn>
                        </p:par>
                        <p:par>
                          <p:cTn id="57" fill="hold">
                            <p:stCondLst>
                              <p:cond delay="6500"/>
                            </p:stCondLst>
                            <p:childTnLst>
                              <p:par>
                                <p:cTn id="58" presetID="4" presetClass="entr" presetSubtype="32" fill="hold" grpId="0" nodeType="afterEffect">
                                  <p:stCondLst>
                                    <p:cond delay="1000"/>
                                  </p:stCondLst>
                                  <p:childTnLst>
                                    <p:set>
                                      <p:cBhvr>
                                        <p:cTn id="59" dur="1" fill="hold">
                                          <p:stCondLst>
                                            <p:cond delay="0"/>
                                          </p:stCondLst>
                                        </p:cTn>
                                        <p:tgtEl>
                                          <p:spTgt spid="8"/>
                                        </p:tgtEl>
                                        <p:attrNameLst>
                                          <p:attrName>style.visibility</p:attrName>
                                        </p:attrNameLst>
                                      </p:cBhvr>
                                      <p:to>
                                        <p:strVal val="visible"/>
                                      </p:to>
                                    </p:set>
                                    <p:animEffect transition="in" filter="box(out)">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ox(in)">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6" grpId="0" animBg="1" autoUpdateAnimBg="0"/>
      <p:bldP spid="7" grpId="0" animBg="1"/>
      <p:bldP spid="8" grpId="0" animBg="1" autoUpdateAnimBg="0"/>
      <p:bldP spid="9" grpId="0" animBg="1" autoUpdateAnimBg="0"/>
      <p:bldP spid="10" grpId="0" animBg="1" autoUpdateAnimBg="0"/>
      <p:bldP spid="11" grpId="0" animBg="1"/>
      <p:bldP spid="13" grpId="0" animBg="1"/>
      <p:bldP spid="14" grpId="0" build="p" autoUpdateAnimBg="0" advAuto="1000"/>
      <p:bldP spid="15" grpId="0" build="p" autoUpdateAnimBg="0" advAuto="1000"/>
      <p:bldP spid="16" grpId="0" build="p" autoUpdateAnimBg="0" advAuto="1000"/>
      <p:bldP spid="1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685800" y="1627188"/>
            <a:ext cx="8458200" cy="2677656"/>
          </a:xfrm>
          <a:prstGeom prst="rect">
            <a:avLst/>
          </a:prstGeom>
          <a:noFill/>
          <a:ln w="9525">
            <a:noFill/>
            <a:miter lim="800000"/>
            <a:headEnd/>
            <a:tailEnd/>
          </a:ln>
          <a:effectLst/>
        </p:spPr>
        <p:txBody>
          <a:bodyPr>
            <a:spAutoFit/>
          </a:bodyPr>
          <a:lstStyle/>
          <a:p>
            <a:pPr>
              <a:buClr>
                <a:schemeClr val="tx1"/>
              </a:buClr>
              <a:buFont typeface="Wingdings" pitchFamily="2" charset="2"/>
              <a:buChar char="§"/>
            </a:pPr>
            <a:r>
              <a:rPr lang="en-US" sz="2800" dirty="0">
                <a:latin typeface="Arial Narrow" pitchFamily="34" charset="0"/>
              </a:rPr>
              <a:t>   Good only for a small, well known, well trusted group.</a:t>
            </a:r>
          </a:p>
          <a:p>
            <a:pPr>
              <a:buClr>
                <a:schemeClr val="tx1"/>
              </a:buClr>
              <a:buFont typeface="Wingdings" pitchFamily="2" charset="2"/>
              <a:buChar char="§"/>
            </a:pPr>
            <a:r>
              <a:rPr lang="en-US" sz="2800" dirty="0">
                <a:latin typeface="Arial Narrow" pitchFamily="34" charset="0"/>
              </a:rPr>
              <a:t>   Any one in the group can communicate with each other.</a:t>
            </a:r>
          </a:p>
          <a:p>
            <a:pPr>
              <a:buClr>
                <a:schemeClr val="tx1"/>
              </a:buClr>
              <a:buFont typeface="Wingdings" pitchFamily="2" charset="2"/>
              <a:buChar char="§"/>
            </a:pPr>
            <a:r>
              <a:rPr lang="en-US" sz="2800" dirty="0">
                <a:latin typeface="Arial Narrow" pitchFamily="34" charset="0"/>
              </a:rPr>
              <a:t>   Senders / Receivers identity is not known.</a:t>
            </a:r>
          </a:p>
          <a:p>
            <a:pPr>
              <a:buClr>
                <a:schemeClr val="tx1"/>
              </a:buClr>
              <a:buFont typeface="Wingdings" pitchFamily="2" charset="2"/>
              <a:buChar char="§"/>
            </a:pPr>
            <a:r>
              <a:rPr lang="en-US" sz="2800" dirty="0">
                <a:latin typeface="Arial Narrow" pitchFamily="34" charset="0"/>
              </a:rPr>
              <a:t>   Keys can be broken very easily, by simply using brute force</a:t>
            </a:r>
            <a:r>
              <a:rPr lang="en-US" sz="2800" dirty="0" smtClean="0">
                <a:latin typeface="Arial Narrow" pitchFamily="34" charset="0"/>
              </a:rPr>
              <a:t>.</a:t>
            </a:r>
          </a:p>
          <a:p>
            <a:pPr>
              <a:buClr>
                <a:schemeClr val="tx1"/>
              </a:buClr>
              <a:buFont typeface="Wingdings" pitchFamily="2" charset="2"/>
              <a:buChar char="§"/>
            </a:pPr>
            <a:endParaRPr lang="en-US" sz="2800" dirty="0">
              <a:latin typeface="Arial Narrow" pitchFamily="34" charset="0"/>
            </a:endParaRPr>
          </a:p>
          <a:p>
            <a:pPr>
              <a:buClr>
                <a:schemeClr val="tx1"/>
              </a:buClr>
              <a:buFont typeface="Wingdings" pitchFamily="2" charset="2"/>
              <a:buChar char="§"/>
            </a:pPr>
            <a:r>
              <a:rPr lang="en-US" sz="2800" dirty="0">
                <a:latin typeface="Arial Narrow" pitchFamily="34" charset="0"/>
              </a:rPr>
              <a:t>   Law does not prescribe use of Symmetric Cryptography</a:t>
            </a:r>
          </a:p>
        </p:txBody>
      </p:sp>
      <p:sp>
        <p:nvSpPr>
          <p:cNvPr id="3" name="Text Box 5"/>
          <p:cNvSpPr txBox="1">
            <a:spLocks noChangeArrowheads="1"/>
          </p:cNvSpPr>
          <p:nvPr/>
        </p:nvSpPr>
        <p:spPr bwMode="auto">
          <a:xfrm>
            <a:off x="695325" y="869950"/>
            <a:ext cx="5630067" cy="646331"/>
          </a:xfrm>
          <a:prstGeom prst="rect">
            <a:avLst/>
          </a:prstGeom>
          <a:noFill/>
          <a:ln w="9525">
            <a:noFill/>
            <a:miter lim="800000"/>
            <a:headEnd/>
            <a:tailEnd/>
          </a:ln>
          <a:effectLst/>
        </p:spPr>
        <p:txBody>
          <a:bodyPr wrap="none">
            <a:spAutoFit/>
          </a:bodyPr>
          <a:lstStyle/>
          <a:p>
            <a:r>
              <a:rPr lang="en-US" sz="3600" b="1" u="sng" dirty="0">
                <a:latin typeface="Arial Narrow" pitchFamily="34" charset="0"/>
              </a:rPr>
              <a:t>Have we achieved our target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ou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ou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ou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ou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ox(out)">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33400" y="457200"/>
            <a:ext cx="6858000" cy="641350"/>
          </a:xfrm>
          <a:prstGeom prst="rect">
            <a:avLst/>
          </a:prstGeom>
          <a:noFill/>
          <a:ln w="9525">
            <a:noFill/>
            <a:miter lim="800000"/>
            <a:headEnd/>
            <a:tailEnd/>
          </a:ln>
          <a:effectLst/>
        </p:spPr>
        <p:txBody>
          <a:bodyPr>
            <a:spAutoFit/>
          </a:bodyPr>
          <a:lstStyle/>
          <a:p>
            <a:r>
              <a:rPr lang="en-US" sz="3600" b="1" u="sng" dirty="0">
                <a:latin typeface="Arial Narrow" pitchFamily="34" charset="0"/>
              </a:rPr>
              <a:t>Asymmetric Cryptography</a:t>
            </a:r>
          </a:p>
        </p:txBody>
      </p:sp>
      <p:sp>
        <p:nvSpPr>
          <p:cNvPr id="3" name="Text Box 3"/>
          <p:cNvSpPr txBox="1">
            <a:spLocks noChangeArrowheads="1"/>
          </p:cNvSpPr>
          <p:nvPr/>
        </p:nvSpPr>
        <p:spPr bwMode="auto">
          <a:xfrm>
            <a:off x="609600" y="1066800"/>
            <a:ext cx="8458200" cy="5693866"/>
          </a:xfrm>
          <a:prstGeom prst="rect">
            <a:avLst/>
          </a:prstGeom>
          <a:noFill/>
          <a:ln w="9525">
            <a:noFill/>
            <a:miter lim="800000"/>
            <a:headEnd/>
            <a:tailEnd/>
          </a:ln>
          <a:effectLst/>
        </p:spPr>
        <p:txBody>
          <a:bodyPr>
            <a:spAutoFit/>
          </a:bodyPr>
          <a:lstStyle/>
          <a:p>
            <a:pPr marL="515938" indent="-515938">
              <a:buFont typeface="Wingdings" pitchFamily="2" charset="2"/>
              <a:buChar char="§"/>
              <a:tabLst>
                <a:tab pos="468313" algn="l"/>
              </a:tabLst>
            </a:pPr>
            <a:r>
              <a:rPr lang="en-US" sz="2800" b="1" dirty="0" smtClean="0">
                <a:solidFill>
                  <a:srgbClr val="FF0000"/>
                </a:solidFill>
                <a:latin typeface="Arial Narrow" pitchFamily="34" charset="0"/>
              </a:rPr>
              <a:t>Coding </a:t>
            </a:r>
            <a:r>
              <a:rPr lang="en-US" sz="2800" b="1" dirty="0">
                <a:solidFill>
                  <a:srgbClr val="FF0000"/>
                </a:solidFill>
                <a:latin typeface="Arial Narrow" pitchFamily="34" charset="0"/>
              </a:rPr>
              <a:t>key </a:t>
            </a:r>
            <a:r>
              <a:rPr lang="en-US" sz="2800" dirty="0">
                <a:latin typeface="Arial Narrow" pitchFamily="34" charset="0"/>
              </a:rPr>
              <a:t>is different from the </a:t>
            </a:r>
            <a:r>
              <a:rPr lang="en-US" sz="2800" b="1" dirty="0">
                <a:solidFill>
                  <a:srgbClr val="FF0000"/>
                </a:solidFill>
                <a:latin typeface="Arial Narrow" pitchFamily="34" charset="0"/>
              </a:rPr>
              <a:t>Decoding key</a:t>
            </a:r>
          </a:p>
          <a:p>
            <a:pPr marL="515938" indent="-515938">
              <a:buFont typeface="Wingdings" pitchFamily="2" charset="2"/>
              <a:buChar char="§"/>
              <a:tabLst>
                <a:tab pos="468313" algn="l"/>
              </a:tabLst>
            </a:pPr>
            <a:r>
              <a:rPr lang="en-US" sz="2800" dirty="0" smtClean="0">
                <a:latin typeface="Arial Narrow" pitchFamily="34" charset="0"/>
              </a:rPr>
              <a:t>Both </a:t>
            </a:r>
            <a:r>
              <a:rPr lang="en-US" sz="2800" dirty="0">
                <a:latin typeface="Arial Narrow" pitchFamily="34" charset="0"/>
              </a:rPr>
              <a:t>keys are different but owned by the same </a:t>
            </a:r>
            <a:r>
              <a:rPr lang="en-US" sz="2800" dirty="0" smtClean="0">
                <a:latin typeface="Arial Narrow" pitchFamily="34" charset="0"/>
              </a:rPr>
              <a:t>person</a:t>
            </a:r>
          </a:p>
          <a:p>
            <a:pPr marL="515938" indent="-515938">
              <a:buFont typeface="Wingdings" pitchFamily="2" charset="2"/>
              <a:buChar char="§"/>
              <a:tabLst>
                <a:tab pos="468313" algn="l"/>
              </a:tabLst>
            </a:pPr>
            <a:r>
              <a:rPr lang="en-US" sz="2800" dirty="0" smtClean="0">
                <a:latin typeface="Arial Narrow" pitchFamily="34" charset="0"/>
              </a:rPr>
              <a:t>One </a:t>
            </a:r>
            <a:r>
              <a:rPr lang="en-US" sz="2800" dirty="0">
                <a:latin typeface="Arial Narrow" pitchFamily="34" charset="0"/>
              </a:rPr>
              <a:t>of the key is called a </a:t>
            </a:r>
            <a:r>
              <a:rPr lang="en-US" sz="2800" b="1" dirty="0">
                <a:solidFill>
                  <a:srgbClr val="FF0000"/>
                </a:solidFill>
                <a:latin typeface="Arial Narrow" pitchFamily="34" charset="0"/>
              </a:rPr>
              <a:t>Private Key </a:t>
            </a:r>
            <a:r>
              <a:rPr lang="en-US" sz="2800" dirty="0">
                <a:latin typeface="Arial Narrow" pitchFamily="34" charset="0"/>
              </a:rPr>
              <a:t>which he keeps a secret.</a:t>
            </a:r>
          </a:p>
          <a:p>
            <a:pPr marL="515938" indent="-515938">
              <a:buFont typeface="Wingdings" pitchFamily="2" charset="2"/>
              <a:buChar char="§"/>
              <a:tabLst>
                <a:tab pos="468313" algn="l"/>
              </a:tabLst>
            </a:pPr>
            <a:r>
              <a:rPr lang="en-US" sz="2800" dirty="0" smtClean="0">
                <a:latin typeface="Arial Narrow" pitchFamily="34" charset="0"/>
              </a:rPr>
              <a:t>Key </a:t>
            </a:r>
            <a:r>
              <a:rPr lang="en-US" sz="2800" dirty="0">
                <a:latin typeface="Arial Narrow" pitchFamily="34" charset="0"/>
              </a:rPr>
              <a:t>which he publicly distributes is called the </a:t>
            </a:r>
            <a:r>
              <a:rPr lang="en-US" sz="2800" b="1" dirty="0">
                <a:solidFill>
                  <a:srgbClr val="FF0000"/>
                </a:solidFill>
                <a:latin typeface="Arial Narrow" pitchFamily="34" charset="0"/>
              </a:rPr>
              <a:t>Public key</a:t>
            </a:r>
          </a:p>
          <a:p>
            <a:pPr marL="515938" indent="-515938">
              <a:buFont typeface="Wingdings" pitchFamily="2" charset="2"/>
              <a:buChar char="§"/>
              <a:tabLst>
                <a:tab pos="468313" algn="l"/>
              </a:tabLst>
            </a:pPr>
            <a:r>
              <a:rPr lang="en-US" sz="2800" dirty="0" smtClean="0">
                <a:latin typeface="Arial Narrow" pitchFamily="34" charset="0"/>
              </a:rPr>
              <a:t>E </a:t>
            </a:r>
            <a:r>
              <a:rPr lang="en-US" sz="2800" dirty="0">
                <a:latin typeface="Arial Narrow" pitchFamily="34" charset="0"/>
              </a:rPr>
              <a:t>Record coded using </a:t>
            </a:r>
            <a:r>
              <a:rPr lang="en-US" sz="2800" b="1" dirty="0">
                <a:solidFill>
                  <a:srgbClr val="FF0000"/>
                </a:solidFill>
                <a:latin typeface="Arial Narrow" pitchFamily="34" charset="0"/>
              </a:rPr>
              <a:t>private key cannot be decoded using private key</a:t>
            </a:r>
          </a:p>
          <a:p>
            <a:pPr marL="515938" indent="-515938">
              <a:buFont typeface="Wingdings" pitchFamily="2" charset="2"/>
              <a:buChar char="§"/>
              <a:tabLst>
                <a:tab pos="468313" algn="l"/>
              </a:tabLst>
            </a:pPr>
            <a:r>
              <a:rPr lang="en-US" sz="2800" dirty="0" smtClean="0">
                <a:latin typeface="Arial Narrow" pitchFamily="34" charset="0"/>
              </a:rPr>
              <a:t>E </a:t>
            </a:r>
            <a:r>
              <a:rPr lang="en-US" sz="2800" dirty="0">
                <a:latin typeface="Arial Narrow" pitchFamily="34" charset="0"/>
              </a:rPr>
              <a:t>Record coded using </a:t>
            </a:r>
            <a:r>
              <a:rPr lang="en-US" sz="2800" b="1" dirty="0">
                <a:solidFill>
                  <a:srgbClr val="FF0000"/>
                </a:solidFill>
                <a:latin typeface="Arial Narrow" pitchFamily="34" charset="0"/>
              </a:rPr>
              <a:t>public key cannot be decoded using public key</a:t>
            </a:r>
          </a:p>
          <a:p>
            <a:pPr marL="515938" indent="-515938">
              <a:buFont typeface="Wingdings" pitchFamily="2" charset="2"/>
              <a:buChar char="§"/>
              <a:tabLst>
                <a:tab pos="468313" algn="l"/>
              </a:tabLst>
            </a:pPr>
            <a:r>
              <a:rPr lang="en-US" sz="2800" dirty="0" smtClean="0">
                <a:latin typeface="Arial Narrow" pitchFamily="34" charset="0"/>
              </a:rPr>
              <a:t>E </a:t>
            </a:r>
            <a:r>
              <a:rPr lang="en-US" sz="2800" dirty="0">
                <a:latin typeface="Arial Narrow" pitchFamily="34" charset="0"/>
              </a:rPr>
              <a:t>Record  coded using </a:t>
            </a:r>
            <a:r>
              <a:rPr lang="en-US" sz="2800" b="1" dirty="0">
                <a:solidFill>
                  <a:srgbClr val="FF0000"/>
                </a:solidFill>
                <a:latin typeface="Arial Narrow" pitchFamily="34" charset="0"/>
              </a:rPr>
              <a:t>private key can be decoded using public key</a:t>
            </a:r>
          </a:p>
          <a:p>
            <a:pPr marL="515938" indent="-515938">
              <a:buFont typeface="Wingdings" pitchFamily="2" charset="2"/>
              <a:buChar char="§"/>
              <a:tabLst>
                <a:tab pos="468313" algn="l"/>
              </a:tabLst>
            </a:pPr>
            <a:r>
              <a:rPr lang="en-US" sz="2800" dirty="0" smtClean="0">
                <a:latin typeface="Arial Narrow" pitchFamily="34" charset="0"/>
              </a:rPr>
              <a:t>E </a:t>
            </a:r>
            <a:r>
              <a:rPr lang="en-US" sz="2800" dirty="0">
                <a:latin typeface="Arial Narrow" pitchFamily="34" charset="0"/>
              </a:rPr>
              <a:t>Record coded using </a:t>
            </a:r>
            <a:r>
              <a:rPr lang="en-US" sz="2800" b="1" dirty="0">
                <a:solidFill>
                  <a:srgbClr val="FF0000"/>
                </a:solidFill>
                <a:latin typeface="Arial Narrow" pitchFamily="34" charset="0"/>
              </a:rPr>
              <a:t>public key can be decoded using private </a:t>
            </a:r>
            <a:r>
              <a:rPr lang="en-US" sz="2800" b="1" dirty="0" smtClean="0">
                <a:solidFill>
                  <a:srgbClr val="FF0000"/>
                </a:solidFill>
                <a:latin typeface="Arial Narrow" pitchFamily="34" charset="0"/>
              </a:rPr>
              <a:t>key</a:t>
            </a:r>
            <a:endParaRPr lang="en-US" sz="2800" b="1"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ou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ou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ou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ou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ou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ou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ou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ou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5800" y="482600"/>
            <a:ext cx="3910045" cy="646331"/>
          </a:xfrm>
          <a:prstGeom prst="rect">
            <a:avLst/>
          </a:prstGeom>
          <a:noFill/>
          <a:ln w="9525">
            <a:noFill/>
            <a:miter lim="800000"/>
            <a:headEnd/>
            <a:tailEnd/>
          </a:ln>
          <a:effectLst/>
        </p:spPr>
        <p:txBody>
          <a:bodyPr wrap="none">
            <a:spAutoFit/>
          </a:bodyPr>
          <a:lstStyle/>
          <a:p>
            <a:r>
              <a:rPr lang="en-US" sz="3600" b="1" u="sng" dirty="0">
                <a:latin typeface="Arial Narrow" pitchFamily="34" charset="0"/>
              </a:rPr>
              <a:t>It effectively means :</a:t>
            </a:r>
          </a:p>
        </p:txBody>
      </p:sp>
      <p:sp>
        <p:nvSpPr>
          <p:cNvPr id="3" name="AutoShape 3"/>
          <p:cNvSpPr>
            <a:spLocks noChangeArrowheads="1"/>
          </p:cNvSpPr>
          <p:nvPr/>
        </p:nvSpPr>
        <p:spPr bwMode="auto">
          <a:xfrm>
            <a:off x="838200" y="1524000"/>
            <a:ext cx="1143000" cy="1752600"/>
          </a:xfrm>
          <a:prstGeom prst="verticalScroll">
            <a:avLst>
              <a:gd name="adj" fmla="val 12500"/>
            </a:avLst>
          </a:prstGeom>
          <a:gradFill rotWithShape="0">
            <a:gsLst>
              <a:gs pos="0">
                <a:srgbClr val="56EE02"/>
              </a:gs>
              <a:gs pos="50000">
                <a:schemeClr val="bg1"/>
              </a:gs>
              <a:gs pos="100000">
                <a:srgbClr val="56EE02"/>
              </a:gs>
            </a:gsLst>
            <a:lin ang="5400000" scaled="1"/>
          </a:gradFill>
          <a:ln w="9525">
            <a:solidFill>
              <a:schemeClr val="tx1"/>
            </a:solidFill>
            <a:round/>
            <a:headEnd/>
            <a:tailEnd/>
          </a:ln>
          <a:effectLst/>
        </p:spPr>
        <p:txBody>
          <a:bodyPr wrap="none" anchor="ctr"/>
          <a:lstStyle/>
          <a:p>
            <a:pPr algn="ctr"/>
            <a:r>
              <a:rPr lang="en-US" sz="3200">
                <a:solidFill>
                  <a:srgbClr val="FF0000"/>
                </a:solidFill>
                <a:latin typeface="Arial Narrow" pitchFamily="34" charset="0"/>
              </a:rPr>
              <a:t>010</a:t>
            </a:r>
          </a:p>
          <a:p>
            <a:pPr algn="ctr"/>
            <a:r>
              <a:rPr lang="en-US" sz="3200">
                <a:solidFill>
                  <a:srgbClr val="FF0000"/>
                </a:solidFill>
                <a:latin typeface="Arial Narrow" pitchFamily="34" charset="0"/>
              </a:rPr>
              <a:t>101</a:t>
            </a:r>
          </a:p>
          <a:p>
            <a:pPr algn="ctr"/>
            <a:r>
              <a:rPr lang="en-US" sz="3200">
                <a:solidFill>
                  <a:srgbClr val="FF0000"/>
                </a:solidFill>
                <a:latin typeface="Arial Narrow" pitchFamily="34" charset="0"/>
              </a:rPr>
              <a:t>010</a:t>
            </a:r>
          </a:p>
        </p:txBody>
      </p:sp>
      <p:sp>
        <p:nvSpPr>
          <p:cNvPr id="4" name="Line 4"/>
          <p:cNvSpPr>
            <a:spLocks noChangeShapeType="1"/>
          </p:cNvSpPr>
          <p:nvPr/>
        </p:nvSpPr>
        <p:spPr bwMode="auto">
          <a:xfrm>
            <a:off x="2057400" y="2362200"/>
            <a:ext cx="533400" cy="0"/>
          </a:xfrm>
          <a:prstGeom prst="line">
            <a:avLst/>
          </a:prstGeom>
          <a:noFill/>
          <a:ln w="38100">
            <a:solidFill>
              <a:schemeClr val="tx1"/>
            </a:solidFill>
            <a:round/>
            <a:headEnd/>
            <a:tailEnd type="triangle" w="med" len="med"/>
          </a:ln>
          <a:effectLst/>
        </p:spPr>
        <p:txBody>
          <a:bodyPr/>
          <a:lstStyle/>
          <a:p>
            <a:endParaRPr lang="en-US">
              <a:solidFill>
                <a:srgbClr val="FF0000"/>
              </a:solidFill>
              <a:latin typeface="Arial Narrow" pitchFamily="34" charset="0"/>
            </a:endParaRPr>
          </a:p>
        </p:txBody>
      </p:sp>
      <p:sp>
        <p:nvSpPr>
          <p:cNvPr id="5" name="AutoShape 5"/>
          <p:cNvSpPr>
            <a:spLocks noChangeArrowheads="1"/>
          </p:cNvSpPr>
          <p:nvPr/>
        </p:nvSpPr>
        <p:spPr bwMode="auto">
          <a:xfrm>
            <a:off x="2819400" y="1981200"/>
            <a:ext cx="762000" cy="7620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gradFill rotWithShape="0">
            <a:gsLst>
              <a:gs pos="0">
                <a:srgbClr val="000066"/>
              </a:gs>
              <a:gs pos="100000">
                <a:schemeClr val="bg1"/>
              </a:gs>
            </a:gsLst>
            <a:path path="rect">
              <a:fillToRect l="50000" t="50000" r="50000" b="50000"/>
            </a:path>
          </a:gradFill>
          <a:ln w="9525">
            <a:solidFill>
              <a:schemeClr val="tx1"/>
            </a:solidFill>
            <a:miter lim="800000"/>
            <a:headEnd/>
            <a:tailEnd/>
          </a:ln>
          <a:effectLst/>
        </p:spPr>
        <p:txBody>
          <a:bodyPr wrap="none" anchor="ctr"/>
          <a:lstStyle/>
          <a:p>
            <a:endParaRPr lang="en-US">
              <a:solidFill>
                <a:srgbClr val="FF0000"/>
              </a:solidFill>
              <a:latin typeface="Arial Narrow" pitchFamily="34" charset="0"/>
            </a:endParaRPr>
          </a:p>
        </p:txBody>
      </p:sp>
      <p:sp>
        <p:nvSpPr>
          <p:cNvPr id="6" name="AutoShape 6"/>
          <p:cNvSpPr>
            <a:spLocks noChangeArrowheads="1"/>
          </p:cNvSpPr>
          <p:nvPr/>
        </p:nvSpPr>
        <p:spPr bwMode="auto">
          <a:xfrm>
            <a:off x="3810000" y="1524000"/>
            <a:ext cx="1143000" cy="1752600"/>
          </a:xfrm>
          <a:prstGeom prst="verticalScroll">
            <a:avLst>
              <a:gd name="adj" fmla="val 12500"/>
            </a:avLst>
          </a:prstGeom>
          <a:gradFill rotWithShape="0">
            <a:gsLst>
              <a:gs pos="0">
                <a:srgbClr val="EF0701"/>
              </a:gs>
              <a:gs pos="50000">
                <a:schemeClr val="bg1"/>
              </a:gs>
              <a:gs pos="100000">
                <a:srgbClr val="EF0701"/>
              </a:gs>
            </a:gsLst>
            <a:lin ang="5400000" scaled="1"/>
          </a:gradFill>
          <a:ln w="9525">
            <a:solidFill>
              <a:schemeClr val="tx1"/>
            </a:solidFill>
            <a:round/>
            <a:headEnd/>
            <a:tailEnd/>
          </a:ln>
          <a:effectLst/>
        </p:spPr>
        <p:txBody>
          <a:bodyPr wrap="none" anchor="ctr"/>
          <a:lstStyle/>
          <a:p>
            <a:pPr algn="ctr"/>
            <a:r>
              <a:rPr lang="en-US" sz="3200">
                <a:solidFill>
                  <a:srgbClr val="FF0000"/>
                </a:solidFill>
                <a:latin typeface="Arial Narrow" pitchFamily="34" charset="0"/>
              </a:rPr>
              <a:t>101</a:t>
            </a:r>
          </a:p>
          <a:p>
            <a:pPr algn="ctr"/>
            <a:r>
              <a:rPr lang="en-US" sz="3200">
                <a:solidFill>
                  <a:srgbClr val="FF0000"/>
                </a:solidFill>
                <a:latin typeface="Arial Narrow" pitchFamily="34" charset="0"/>
              </a:rPr>
              <a:t>010</a:t>
            </a:r>
          </a:p>
          <a:p>
            <a:pPr algn="ctr"/>
            <a:r>
              <a:rPr lang="en-US" sz="3200">
                <a:solidFill>
                  <a:srgbClr val="FF0000"/>
                </a:solidFill>
                <a:latin typeface="Arial Narrow" pitchFamily="34" charset="0"/>
              </a:rPr>
              <a:t>101</a:t>
            </a:r>
          </a:p>
        </p:txBody>
      </p:sp>
      <p:sp>
        <p:nvSpPr>
          <p:cNvPr id="7" name="Line 7"/>
          <p:cNvSpPr>
            <a:spLocks noChangeShapeType="1"/>
          </p:cNvSpPr>
          <p:nvPr/>
        </p:nvSpPr>
        <p:spPr bwMode="auto">
          <a:xfrm>
            <a:off x="4876800" y="2362200"/>
            <a:ext cx="533400" cy="0"/>
          </a:xfrm>
          <a:prstGeom prst="line">
            <a:avLst/>
          </a:prstGeom>
          <a:noFill/>
          <a:ln w="38100">
            <a:solidFill>
              <a:schemeClr val="tx1"/>
            </a:solidFill>
            <a:round/>
            <a:headEnd/>
            <a:tailEnd type="triangle" w="med" len="med"/>
          </a:ln>
          <a:effectLst/>
        </p:spPr>
        <p:txBody>
          <a:bodyPr/>
          <a:lstStyle/>
          <a:p>
            <a:endParaRPr lang="en-US">
              <a:solidFill>
                <a:srgbClr val="FF0000"/>
              </a:solidFill>
              <a:latin typeface="Arial Narrow" pitchFamily="34" charset="0"/>
            </a:endParaRPr>
          </a:p>
        </p:txBody>
      </p:sp>
      <p:sp>
        <p:nvSpPr>
          <p:cNvPr id="8" name="AutoShape 8"/>
          <p:cNvSpPr>
            <a:spLocks noChangeArrowheads="1"/>
          </p:cNvSpPr>
          <p:nvPr/>
        </p:nvSpPr>
        <p:spPr bwMode="auto">
          <a:xfrm>
            <a:off x="5486400" y="1981200"/>
            <a:ext cx="762000" cy="7620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gradFill rotWithShape="0">
            <a:gsLst>
              <a:gs pos="0">
                <a:srgbClr val="000066"/>
              </a:gs>
              <a:gs pos="100000">
                <a:schemeClr val="bg1"/>
              </a:gs>
            </a:gsLst>
            <a:path path="rect">
              <a:fillToRect l="50000" t="50000" r="50000" b="50000"/>
            </a:path>
          </a:gradFill>
          <a:ln w="9525">
            <a:solidFill>
              <a:schemeClr val="tx1"/>
            </a:solidFill>
            <a:miter lim="800000"/>
            <a:headEnd/>
            <a:tailEnd/>
          </a:ln>
          <a:effectLst/>
        </p:spPr>
        <p:txBody>
          <a:bodyPr wrap="none" anchor="ctr"/>
          <a:lstStyle/>
          <a:p>
            <a:endParaRPr lang="en-US">
              <a:solidFill>
                <a:srgbClr val="FF0000"/>
              </a:solidFill>
              <a:latin typeface="Arial Narrow" pitchFamily="34" charset="0"/>
            </a:endParaRPr>
          </a:p>
        </p:txBody>
      </p:sp>
      <p:sp>
        <p:nvSpPr>
          <p:cNvPr id="9" name="AutoShape 9"/>
          <p:cNvSpPr>
            <a:spLocks noChangeArrowheads="1"/>
          </p:cNvSpPr>
          <p:nvPr/>
        </p:nvSpPr>
        <p:spPr bwMode="auto">
          <a:xfrm>
            <a:off x="6858000" y="1524000"/>
            <a:ext cx="1143000" cy="1752600"/>
          </a:xfrm>
          <a:prstGeom prst="verticalScroll">
            <a:avLst>
              <a:gd name="adj" fmla="val 12500"/>
            </a:avLst>
          </a:prstGeom>
          <a:gradFill rotWithShape="0">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r>
              <a:rPr lang="en-US" sz="3200">
                <a:solidFill>
                  <a:srgbClr val="FF0000"/>
                </a:solidFill>
                <a:latin typeface="Arial Narrow" pitchFamily="34" charset="0"/>
              </a:rPr>
              <a:t>101</a:t>
            </a:r>
          </a:p>
          <a:p>
            <a:pPr algn="ctr"/>
            <a:r>
              <a:rPr lang="en-US" sz="3200">
                <a:solidFill>
                  <a:srgbClr val="FF0000"/>
                </a:solidFill>
                <a:latin typeface="Arial Narrow" pitchFamily="34" charset="0"/>
              </a:rPr>
              <a:t>010</a:t>
            </a:r>
          </a:p>
          <a:p>
            <a:pPr algn="ctr"/>
            <a:r>
              <a:rPr lang="en-US" sz="3200">
                <a:solidFill>
                  <a:srgbClr val="FF0000"/>
                </a:solidFill>
                <a:latin typeface="Arial Narrow" pitchFamily="34" charset="0"/>
              </a:rPr>
              <a:t>101</a:t>
            </a:r>
          </a:p>
        </p:txBody>
      </p:sp>
      <p:sp>
        <p:nvSpPr>
          <p:cNvPr id="10" name="AutoShape 10"/>
          <p:cNvSpPr>
            <a:spLocks noChangeArrowheads="1"/>
          </p:cNvSpPr>
          <p:nvPr/>
        </p:nvSpPr>
        <p:spPr bwMode="auto">
          <a:xfrm>
            <a:off x="838200" y="3810000"/>
            <a:ext cx="1143000" cy="1752600"/>
          </a:xfrm>
          <a:prstGeom prst="verticalScroll">
            <a:avLst>
              <a:gd name="adj" fmla="val 12500"/>
            </a:avLst>
          </a:prstGeom>
          <a:gradFill rotWithShape="0">
            <a:gsLst>
              <a:gs pos="0">
                <a:srgbClr val="56EE02"/>
              </a:gs>
              <a:gs pos="50000">
                <a:schemeClr val="bg1"/>
              </a:gs>
              <a:gs pos="100000">
                <a:srgbClr val="56EE02"/>
              </a:gs>
            </a:gsLst>
            <a:lin ang="5400000" scaled="1"/>
          </a:gradFill>
          <a:ln w="9525">
            <a:solidFill>
              <a:schemeClr val="tx1"/>
            </a:solidFill>
            <a:round/>
            <a:headEnd/>
            <a:tailEnd/>
          </a:ln>
          <a:effectLst/>
        </p:spPr>
        <p:txBody>
          <a:bodyPr wrap="none" anchor="ctr"/>
          <a:lstStyle/>
          <a:p>
            <a:pPr algn="ctr"/>
            <a:r>
              <a:rPr lang="en-US" sz="3200">
                <a:solidFill>
                  <a:srgbClr val="FF0000"/>
                </a:solidFill>
                <a:latin typeface="Arial Narrow" pitchFamily="34" charset="0"/>
              </a:rPr>
              <a:t>010</a:t>
            </a:r>
          </a:p>
          <a:p>
            <a:pPr algn="ctr"/>
            <a:r>
              <a:rPr lang="en-US" sz="3200">
                <a:solidFill>
                  <a:srgbClr val="FF0000"/>
                </a:solidFill>
                <a:latin typeface="Arial Narrow" pitchFamily="34" charset="0"/>
              </a:rPr>
              <a:t>101</a:t>
            </a:r>
          </a:p>
          <a:p>
            <a:pPr algn="ctr"/>
            <a:r>
              <a:rPr lang="en-US" sz="3200">
                <a:solidFill>
                  <a:srgbClr val="FF0000"/>
                </a:solidFill>
                <a:latin typeface="Arial Narrow" pitchFamily="34" charset="0"/>
              </a:rPr>
              <a:t>010</a:t>
            </a:r>
          </a:p>
        </p:txBody>
      </p:sp>
      <p:sp>
        <p:nvSpPr>
          <p:cNvPr id="11" name="Line 11"/>
          <p:cNvSpPr>
            <a:spLocks noChangeShapeType="1"/>
          </p:cNvSpPr>
          <p:nvPr/>
        </p:nvSpPr>
        <p:spPr bwMode="auto">
          <a:xfrm>
            <a:off x="1905000" y="4191000"/>
            <a:ext cx="1905000" cy="0"/>
          </a:xfrm>
          <a:prstGeom prst="line">
            <a:avLst/>
          </a:prstGeom>
          <a:noFill/>
          <a:ln w="38100">
            <a:solidFill>
              <a:schemeClr val="tx1"/>
            </a:solidFill>
            <a:round/>
            <a:headEnd/>
            <a:tailEnd type="triangle" w="med" len="med"/>
          </a:ln>
          <a:effectLst/>
        </p:spPr>
        <p:txBody>
          <a:bodyPr/>
          <a:lstStyle/>
          <a:p>
            <a:endParaRPr lang="en-US">
              <a:solidFill>
                <a:srgbClr val="FF0000"/>
              </a:solidFill>
              <a:latin typeface="Arial Narrow" pitchFamily="34" charset="0"/>
            </a:endParaRPr>
          </a:p>
        </p:txBody>
      </p:sp>
      <p:sp>
        <p:nvSpPr>
          <p:cNvPr id="12" name="AutoShape 12"/>
          <p:cNvSpPr>
            <a:spLocks noChangeArrowheads="1"/>
          </p:cNvSpPr>
          <p:nvPr/>
        </p:nvSpPr>
        <p:spPr bwMode="auto">
          <a:xfrm>
            <a:off x="2438400" y="4267200"/>
            <a:ext cx="762000" cy="7620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gradFill rotWithShape="0">
            <a:gsLst>
              <a:gs pos="0">
                <a:srgbClr val="000066"/>
              </a:gs>
              <a:gs pos="100000">
                <a:schemeClr val="bg1"/>
              </a:gs>
            </a:gsLst>
            <a:path path="rect">
              <a:fillToRect l="50000" t="50000" r="50000" b="50000"/>
            </a:path>
          </a:gradFill>
          <a:ln w="9525">
            <a:solidFill>
              <a:schemeClr val="tx1"/>
            </a:solidFill>
            <a:miter lim="800000"/>
            <a:headEnd/>
            <a:tailEnd/>
          </a:ln>
          <a:effectLst/>
        </p:spPr>
        <p:txBody>
          <a:bodyPr wrap="none" anchor="ctr"/>
          <a:lstStyle/>
          <a:p>
            <a:endParaRPr lang="en-US">
              <a:solidFill>
                <a:srgbClr val="FF0000"/>
              </a:solidFill>
              <a:latin typeface="Arial Narrow" pitchFamily="34" charset="0"/>
            </a:endParaRPr>
          </a:p>
        </p:txBody>
      </p:sp>
      <p:sp>
        <p:nvSpPr>
          <p:cNvPr id="13" name="AutoShape 13"/>
          <p:cNvSpPr>
            <a:spLocks noChangeArrowheads="1"/>
          </p:cNvSpPr>
          <p:nvPr/>
        </p:nvSpPr>
        <p:spPr bwMode="auto">
          <a:xfrm>
            <a:off x="3733800" y="3810000"/>
            <a:ext cx="1143000" cy="1752600"/>
          </a:xfrm>
          <a:prstGeom prst="verticalScroll">
            <a:avLst>
              <a:gd name="adj" fmla="val 12500"/>
            </a:avLst>
          </a:prstGeom>
          <a:gradFill rotWithShape="0">
            <a:gsLst>
              <a:gs pos="0">
                <a:srgbClr val="EF0701"/>
              </a:gs>
              <a:gs pos="50000">
                <a:schemeClr val="bg1"/>
              </a:gs>
              <a:gs pos="100000">
                <a:srgbClr val="EF0701"/>
              </a:gs>
            </a:gsLst>
            <a:lin ang="5400000" scaled="1"/>
          </a:gradFill>
          <a:ln w="9525">
            <a:solidFill>
              <a:schemeClr val="tx1"/>
            </a:solidFill>
            <a:round/>
            <a:headEnd/>
            <a:tailEnd/>
          </a:ln>
          <a:effectLst/>
        </p:spPr>
        <p:txBody>
          <a:bodyPr wrap="none" anchor="ctr"/>
          <a:lstStyle/>
          <a:p>
            <a:pPr algn="ctr"/>
            <a:r>
              <a:rPr lang="en-US" sz="3200">
                <a:solidFill>
                  <a:srgbClr val="FF0000"/>
                </a:solidFill>
                <a:latin typeface="Arial Narrow" pitchFamily="34" charset="0"/>
              </a:rPr>
              <a:t>101</a:t>
            </a:r>
          </a:p>
          <a:p>
            <a:pPr algn="ctr"/>
            <a:r>
              <a:rPr lang="en-US" sz="3200">
                <a:solidFill>
                  <a:srgbClr val="FF0000"/>
                </a:solidFill>
                <a:latin typeface="Arial Narrow" pitchFamily="34" charset="0"/>
              </a:rPr>
              <a:t>010</a:t>
            </a:r>
          </a:p>
          <a:p>
            <a:pPr algn="ctr"/>
            <a:r>
              <a:rPr lang="en-US" sz="3200">
                <a:solidFill>
                  <a:srgbClr val="FF0000"/>
                </a:solidFill>
                <a:latin typeface="Arial Narrow" pitchFamily="34" charset="0"/>
              </a:rPr>
              <a:t>101</a:t>
            </a:r>
          </a:p>
        </p:txBody>
      </p:sp>
      <p:sp>
        <p:nvSpPr>
          <p:cNvPr id="14" name="Line 14"/>
          <p:cNvSpPr>
            <a:spLocks noChangeShapeType="1"/>
          </p:cNvSpPr>
          <p:nvPr/>
        </p:nvSpPr>
        <p:spPr bwMode="auto">
          <a:xfrm>
            <a:off x="4876800" y="4191000"/>
            <a:ext cx="1905000" cy="0"/>
          </a:xfrm>
          <a:prstGeom prst="line">
            <a:avLst/>
          </a:prstGeom>
          <a:noFill/>
          <a:ln w="38100">
            <a:solidFill>
              <a:schemeClr val="tx1"/>
            </a:solidFill>
            <a:round/>
            <a:headEnd/>
            <a:tailEnd type="triangle" w="med" len="med"/>
          </a:ln>
          <a:effectLst/>
        </p:spPr>
        <p:txBody>
          <a:bodyPr/>
          <a:lstStyle/>
          <a:p>
            <a:endParaRPr lang="en-US">
              <a:solidFill>
                <a:srgbClr val="FF0000"/>
              </a:solidFill>
              <a:latin typeface="Arial Narrow" pitchFamily="34" charset="0"/>
            </a:endParaRPr>
          </a:p>
        </p:txBody>
      </p:sp>
      <p:sp>
        <p:nvSpPr>
          <p:cNvPr id="15" name="AutoShape 15"/>
          <p:cNvSpPr>
            <a:spLocks noChangeArrowheads="1"/>
          </p:cNvSpPr>
          <p:nvPr/>
        </p:nvSpPr>
        <p:spPr bwMode="auto">
          <a:xfrm>
            <a:off x="5410200" y="4267200"/>
            <a:ext cx="762000" cy="7620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gradFill rotWithShape="0">
            <a:gsLst>
              <a:gs pos="0">
                <a:schemeClr val="bg1"/>
              </a:gs>
              <a:gs pos="100000">
                <a:srgbClr val="CCFFFF"/>
              </a:gs>
            </a:gsLst>
            <a:path path="rect">
              <a:fillToRect l="50000" t="50000" r="50000" b="50000"/>
            </a:path>
          </a:gradFill>
          <a:ln w="9525">
            <a:solidFill>
              <a:schemeClr val="tx1"/>
            </a:solidFill>
            <a:miter lim="800000"/>
            <a:headEnd/>
            <a:tailEnd/>
          </a:ln>
          <a:effectLst/>
        </p:spPr>
        <p:txBody>
          <a:bodyPr wrap="none" anchor="ctr"/>
          <a:lstStyle/>
          <a:p>
            <a:endParaRPr lang="en-US">
              <a:solidFill>
                <a:srgbClr val="FF0000"/>
              </a:solidFill>
              <a:latin typeface="Arial Narrow" pitchFamily="34" charset="0"/>
            </a:endParaRPr>
          </a:p>
        </p:txBody>
      </p:sp>
      <p:sp>
        <p:nvSpPr>
          <p:cNvPr id="16" name="AutoShape 16"/>
          <p:cNvSpPr>
            <a:spLocks noChangeArrowheads="1"/>
          </p:cNvSpPr>
          <p:nvPr/>
        </p:nvSpPr>
        <p:spPr bwMode="auto">
          <a:xfrm>
            <a:off x="6781800" y="3810000"/>
            <a:ext cx="1143000" cy="1752600"/>
          </a:xfrm>
          <a:prstGeom prst="verticalScroll">
            <a:avLst>
              <a:gd name="adj" fmla="val 12500"/>
            </a:avLst>
          </a:prstGeom>
          <a:gradFill rotWithShape="0">
            <a:gsLst>
              <a:gs pos="0">
                <a:srgbClr val="56EE02"/>
              </a:gs>
              <a:gs pos="50000">
                <a:schemeClr val="bg1"/>
              </a:gs>
              <a:gs pos="100000">
                <a:srgbClr val="56EE02"/>
              </a:gs>
            </a:gsLst>
            <a:lin ang="5400000" scaled="1"/>
          </a:gradFill>
          <a:ln w="9525">
            <a:solidFill>
              <a:schemeClr val="tx1"/>
            </a:solidFill>
            <a:round/>
            <a:headEnd/>
            <a:tailEnd/>
          </a:ln>
          <a:effectLst/>
        </p:spPr>
        <p:txBody>
          <a:bodyPr wrap="none" anchor="ctr"/>
          <a:lstStyle/>
          <a:p>
            <a:pPr algn="ctr"/>
            <a:r>
              <a:rPr lang="en-US" sz="3200">
                <a:solidFill>
                  <a:srgbClr val="FF0000"/>
                </a:solidFill>
                <a:latin typeface="Arial Narrow" pitchFamily="34" charset="0"/>
              </a:rPr>
              <a:t>010</a:t>
            </a:r>
          </a:p>
          <a:p>
            <a:pPr algn="ctr"/>
            <a:r>
              <a:rPr lang="en-US" sz="3200">
                <a:solidFill>
                  <a:srgbClr val="FF0000"/>
                </a:solidFill>
                <a:latin typeface="Arial Narrow" pitchFamily="34" charset="0"/>
              </a:rPr>
              <a:t>101</a:t>
            </a:r>
          </a:p>
          <a:p>
            <a:pPr algn="ctr"/>
            <a:r>
              <a:rPr lang="en-US" sz="3200">
                <a:solidFill>
                  <a:srgbClr val="FF0000"/>
                </a:solidFill>
                <a:latin typeface="Arial Narrow" pitchFamily="34" charset="0"/>
              </a:rPr>
              <a:t>010</a:t>
            </a:r>
          </a:p>
        </p:txBody>
      </p:sp>
      <p:sp>
        <p:nvSpPr>
          <p:cNvPr id="17" name="Line 17"/>
          <p:cNvSpPr>
            <a:spLocks noChangeShapeType="1"/>
          </p:cNvSpPr>
          <p:nvPr/>
        </p:nvSpPr>
        <p:spPr bwMode="auto">
          <a:xfrm flipH="1">
            <a:off x="4800600" y="5105400"/>
            <a:ext cx="1981200" cy="0"/>
          </a:xfrm>
          <a:prstGeom prst="line">
            <a:avLst/>
          </a:prstGeom>
          <a:noFill/>
          <a:ln w="38100">
            <a:solidFill>
              <a:schemeClr val="tx1"/>
            </a:solidFill>
            <a:round/>
            <a:headEnd/>
            <a:tailEnd type="triangle" w="med" len="med"/>
          </a:ln>
          <a:effectLst/>
        </p:spPr>
        <p:txBody>
          <a:bodyPr/>
          <a:lstStyle/>
          <a:p>
            <a:endParaRPr lang="en-US">
              <a:solidFill>
                <a:srgbClr val="FF0000"/>
              </a:solidFill>
              <a:latin typeface="Arial Narrow" pitchFamily="34" charset="0"/>
            </a:endParaRPr>
          </a:p>
        </p:txBody>
      </p:sp>
      <p:sp>
        <p:nvSpPr>
          <p:cNvPr id="18" name="Line 18"/>
          <p:cNvSpPr>
            <a:spLocks noChangeShapeType="1"/>
          </p:cNvSpPr>
          <p:nvPr/>
        </p:nvSpPr>
        <p:spPr bwMode="auto">
          <a:xfrm flipH="1">
            <a:off x="1828800" y="5105400"/>
            <a:ext cx="1981200" cy="0"/>
          </a:xfrm>
          <a:prstGeom prst="line">
            <a:avLst/>
          </a:prstGeom>
          <a:noFill/>
          <a:ln w="38100">
            <a:solidFill>
              <a:schemeClr val="tx1"/>
            </a:solidFill>
            <a:round/>
            <a:headEnd/>
            <a:tailEnd type="triangle" w="med" len="med"/>
          </a:ln>
          <a:effectLst/>
        </p:spPr>
        <p:txBody>
          <a:bodyPr/>
          <a:lstStyle/>
          <a:p>
            <a:endParaRPr lang="en-US">
              <a:solidFill>
                <a:srgbClr val="FF00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par>
                          <p:cTn id="12" fill="hold">
                            <p:stCondLst>
                              <p:cond delay="2000"/>
                            </p:stCondLst>
                            <p:childTnLst>
                              <p:par>
                                <p:cTn id="13" presetID="4" presetClass="entr" presetSubtype="16"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childTnLst>
                          </p:cTn>
                        </p:par>
                        <p:par>
                          <p:cTn id="21" fill="hold">
                            <p:stCondLst>
                              <p:cond delay="500"/>
                            </p:stCondLst>
                            <p:childTnLst>
                              <p:par>
                                <p:cTn id="22" presetID="4" presetClass="entr" presetSubtype="16" fill="hold" grpId="0" nodeType="after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cTn>
                              </p:par>
                            </p:childTnLst>
                          </p:cTn>
                        </p:par>
                        <p:par>
                          <p:cTn id="25" fill="hold">
                            <p:stCondLst>
                              <p:cond delay="2000"/>
                            </p:stCondLst>
                            <p:childTnLst>
                              <p:par>
                                <p:cTn id="26" presetID="4" presetClass="entr" presetSubtype="16"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500"/>
                                        <p:tgtEl>
                                          <p:spTgt spid="11"/>
                                        </p:tgtEl>
                                      </p:cBhvr>
                                    </p:animEffect>
                                  </p:childTnLst>
                                </p:cTn>
                              </p:par>
                            </p:childTnLst>
                          </p:cTn>
                        </p:par>
                        <p:par>
                          <p:cTn id="39" fill="hold">
                            <p:stCondLst>
                              <p:cond delay="500"/>
                            </p:stCondLst>
                            <p:childTnLst>
                              <p:par>
                                <p:cTn id="40" presetID="4" presetClass="entr" presetSubtype="16"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500"/>
                                        <p:tgtEl>
                                          <p:spTgt spid="12"/>
                                        </p:tgtEl>
                                      </p:cBhvr>
                                    </p:animEffect>
                                  </p:childTnLst>
                                </p:cTn>
                              </p:par>
                            </p:childTnLst>
                          </p:cTn>
                        </p:par>
                        <p:par>
                          <p:cTn id="43" fill="hold">
                            <p:stCondLst>
                              <p:cond delay="2000"/>
                            </p:stCondLst>
                            <p:childTnLst>
                              <p:par>
                                <p:cTn id="44" presetID="4" presetClass="entr" presetSubtype="16" fill="hold" grpId="0" nodeType="afterEffect">
                                  <p:stCondLst>
                                    <p:cond delay="1000"/>
                                  </p:stCondLst>
                                  <p:childTnLst>
                                    <p:set>
                                      <p:cBhvr>
                                        <p:cTn id="45" dur="1" fill="hold">
                                          <p:stCondLst>
                                            <p:cond delay="0"/>
                                          </p:stCondLst>
                                        </p:cTn>
                                        <p:tgtEl>
                                          <p:spTgt spid="13"/>
                                        </p:tgtEl>
                                        <p:attrNameLst>
                                          <p:attrName>style.visibility</p:attrName>
                                        </p:attrNameLst>
                                      </p:cBhvr>
                                      <p:to>
                                        <p:strVal val="visible"/>
                                      </p:to>
                                    </p:set>
                                    <p:animEffect transition="in" filter="box(i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ox(in)">
                                      <p:cBhvr>
                                        <p:cTn id="51" dur="500"/>
                                        <p:tgtEl>
                                          <p:spTgt spid="14"/>
                                        </p:tgtEl>
                                      </p:cBhvr>
                                    </p:animEffect>
                                  </p:childTnLst>
                                </p:cTn>
                              </p:par>
                            </p:childTnLst>
                          </p:cTn>
                        </p:par>
                        <p:par>
                          <p:cTn id="52" fill="hold">
                            <p:stCondLst>
                              <p:cond delay="500"/>
                            </p:stCondLst>
                            <p:childTnLst>
                              <p:par>
                                <p:cTn id="53" presetID="4" presetClass="entr" presetSubtype="16" fill="hold" grpId="0" nodeType="afterEffect">
                                  <p:stCondLst>
                                    <p:cond delay="1000"/>
                                  </p:stCondLst>
                                  <p:childTnLst>
                                    <p:set>
                                      <p:cBhvr>
                                        <p:cTn id="54" dur="1" fill="hold">
                                          <p:stCondLst>
                                            <p:cond delay="0"/>
                                          </p:stCondLst>
                                        </p:cTn>
                                        <p:tgtEl>
                                          <p:spTgt spid="15"/>
                                        </p:tgtEl>
                                        <p:attrNameLst>
                                          <p:attrName>style.visibility</p:attrName>
                                        </p:attrNameLst>
                                      </p:cBhvr>
                                      <p:to>
                                        <p:strVal val="visible"/>
                                      </p:to>
                                    </p:set>
                                    <p:animEffect transition="in" filter="box(in)">
                                      <p:cBhvr>
                                        <p:cTn id="55" dur="500"/>
                                        <p:tgtEl>
                                          <p:spTgt spid="15"/>
                                        </p:tgtEl>
                                      </p:cBhvr>
                                    </p:animEffect>
                                  </p:childTnLst>
                                </p:cTn>
                              </p:par>
                            </p:childTnLst>
                          </p:cTn>
                        </p:par>
                        <p:par>
                          <p:cTn id="56" fill="hold">
                            <p:stCondLst>
                              <p:cond delay="2000"/>
                            </p:stCondLst>
                            <p:childTnLst>
                              <p:par>
                                <p:cTn id="57" presetID="4" presetClass="entr" presetSubtype="16" fill="hold" grpId="0" nodeType="afterEffect">
                                  <p:stCondLst>
                                    <p:cond delay="1000"/>
                                  </p:stCondLst>
                                  <p:childTnLst>
                                    <p:set>
                                      <p:cBhvr>
                                        <p:cTn id="58" dur="1" fill="hold">
                                          <p:stCondLst>
                                            <p:cond delay="0"/>
                                          </p:stCondLst>
                                        </p:cTn>
                                        <p:tgtEl>
                                          <p:spTgt spid="16"/>
                                        </p:tgtEl>
                                        <p:attrNameLst>
                                          <p:attrName>style.visibility</p:attrName>
                                        </p:attrNameLst>
                                      </p:cBhvr>
                                      <p:to>
                                        <p:strVal val="visible"/>
                                      </p:to>
                                    </p:set>
                                    <p:animEffect transition="in" filter="box(in)">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ox(in)">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ox(in)">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autoUpdateAnimBg="0"/>
      <p:bldP spid="7" grpId="0" animBg="1"/>
      <p:bldP spid="8" grpId="0" animBg="1"/>
      <p:bldP spid="9" grpId="0" animBg="1" autoUpdateAnimBg="0"/>
      <p:bldP spid="10" grpId="0" animBg="1" autoUpdateAnimBg="0"/>
      <p:bldP spid="11" grpId="0" animBg="1"/>
      <p:bldP spid="12" grpId="0" animBg="1"/>
      <p:bldP spid="13" grpId="0" animBg="1" autoUpdateAnimBg="0"/>
      <p:bldP spid="14" grpId="0" animBg="1"/>
      <p:bldP spid="15" grpId="0" animBg="1"/>
      <p:bldP spid="16" grpId="0" animBg="1" autoUpdateAnimBg="0"/>
      <p:bldP spid="17" grpId="0" animBg="1"/>
      <p:bldP spid="1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590800" y="1295400"/>
            <a:ext cx="1676400" cy="609600"/>
          </a:xfrm>
          <a:prstGeom prst="rect">
            <a:avLst/>
          </a:prstGeom>
          <a:gradFill rotWithShape="0">
            <a:gsLst>
              <a:gs pos="0">
                <a:srgbClr val="FFFFFF"/>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E Record</a:t>
            </a:r>
          </a:p>
        </p:txBody>
      </p:sp>
      <p:sp>
        <p:nvSpPr>
          <p:cNvPr id="4" name="Rectangle 3"/>
          <p:cNvSpPr>
            <a:spLocks noChangeArrowheads="1"/>
          </p:cNvSpPr>
          <p:nvPr/>
        </p:nvSpPr>
        <p:spPr bwMode="auto">
          <a:xfrm>
            <a:off x="2590800" y="2438400"/>
            <a:ext cx="1676400" cy="609600"/>
          </a:xfrm>
          <a:prstGeom prst="rect">
            <a:avLst/>
          </a:prstGeom>
          <a:gradFill rotWithShape="0">
            <a:gsLst>
              <a:gs pos="0">
                <a:srgbClr val="FFFFFF"/>
              </a:gs>
              <a:gs pos="100000">
                <a:srgbClr val="0080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Private Key</a:t>
            </a:r>
          </a:p>
        </p:txBody>
      </p:sp>
      <p:cxnSp>
        <p:nvCxnSpPr>
          <p:cNvPr id="5" name="AutoShape 4"/>
          <p:cNvCxnSpPr>
            <a:cxnSpLocks noChangeShapeType="1"/>
            <a:stCxn id="3" idx="3"/>
            <a:endCxn id="4" idx="3"/>
          </p:cNvCxnSpPr>
          <p:nvPr/>
        </p:nvCxnSpPr>
        <p:spPr bwMode="auto">
          <a:xfrm>
            <a:off x="4267200" y="1600200"/>
            <a:ext cx="1588" cy="1143000"/>
          </a:xfrm>
          <a:prstGeom prst="bentConnector3">
            <a:avLst>
              <a:gd name="adj1" fmla="val 14400000"/>
            </a:avLst>
          </a:prstGeom>
          <a:noFill/>
          <a:ln w="57150">
            <a:solidFill>
              <a:schemeClr val="tx1"/>
            </a:solidFill>
            <a:miter lim="800000"/>
            <a:headEnd/>
            <a:tailEnd/>
          </a:ln>
          <a:effectLst/>
        </p:spPr>
      </p:cxnSp>
      <p:sp>
        <p:nvSpPr>
          <p:cNvPr id="6" name="Rectangle 5"/>
          <p:cNvSpPr>
            <a:spLocks noChangeArrowheads="1"/>
          </p:cNvSpPr>
          <p:nvPr/>
        </p:nvSpPr>
        <p:spPr bwMode="auto">
          <a:xfrm>
            <a:off x="5791200" y="1905000"/>
            <a:ext cx="2819400" cy="609600"/>
          </a:xfrm>
          <a:prstGeom prst="rect">
            <a:avLst/>
          </a:prstGeom>
          <a:gradFill rotWithShape="0">
            <a:gsLst>
              <a:gs pos="0">
                <a:srgbClr val="FFFFFF"/>
              </a:gs>
              <a:gs pos="100000">
                <a:srgbClr val="66FF66"/>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Coded E Record</a:t>
            </a:r>
          </a:p>
        </p:txBody>
      </p:sp>
      <p:sp>
        <p:nvSpPr>
          <p:cNvPr id="7" name="Line 6"/>
          <p:cNvSpPr>
            <a:spLocks noChangeShapeType="1"/>
          </p:cNvSpPr>
          <p:nvPr/>
        </p:nvSpPr>
        <p:spPr bwMode="auto">
          <a:xfrm>
            <a:off x="4495800" y="2209800"/>
            <a:ext cx="1219200" cy="0"/>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8" name="Rectangle 7"/>
          <p:cNvSpPr>
            <a:spLocks noChangeArrowheads="1"/>
          </p:cNvSpPr>
          <p:nvPr/>
        </p:nvSpPr>
        <p:spPr bwMode="auto">
          <a:xfrm>
            <a:off x="2590800" y="4572000"/>
            <a:ext cx="1676400" cy="609600"/>
          </a:xfrm>
          <a:prstGeom prst="rect">
            <a:avLst/>
          </a:prstGeom>
          <a:gradFill rotWithShape="0">
            <a:gsLst>
              <a:gs pos="0">
                <a:srgbClr val="FFFFFF"/>
              </a:gs>
              <a:gs pos="100000">
                <a:srgbClr val="FF0000"/>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E Record</a:t>
            </a:r>
          </a:p>
        </p:txBody>
      </p:sp>
      <p:sp>
        <p:nvSpPr>
          <p:cNvPr id="9" name="Rectangle 8"/>
          <p:cNvSpPr>
            <a:spLocks noChangeArrowheads="1"/>
          </p:cNvSpPr>
          <p:nvPr/>
        </p:nvSpPr>
        <p:spPr bwMode="auto">
          <a:xfrm>
            <a:off x="5943600" y="5181600"/>
            <a:ext cx="1676400" cy="609600"/>
          </a:xfrm>
          <a:prstGeom prst="rect">
            <a:avLst/>
          </a:prstGeom>
          <a:gradFill rotWithShape="0">
            <a:gsLst>
              <a:gs pos="0">
                <a:srgbClr val="FFFFFF"/>
              </a:gs>
              <a:gs pos="100000">
                <a:srgbClr val="CC00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Public Key</a:t>
            </a:r>
          </a:p>
        </p:txBody>
      </p:sp>
      <p:sp>
        <p:nvSpPr>
          <p:cNvPr id="10" name="Rectangle 9"/>
          <p:cNvSpPr>
            <a:spLocks noChangeArrowheads="1"/>
          </p:cNvSpPr>
          <p:nvPr/>
        </p:nvSpPr>
        <p:spPr bwMode="auto">
          <a:xfrm>
            <a:off x="5867400" y="3962400"/>
            <a:ext cx="2743200" cy="609600"/>
          </a:xfrm>
          <a:prstGeom prst="rect">
            <a:avLst/>
          </a:prstGeom>
          <a:gradFill rotWithShape="0">
            <a:gsLst>
              <a:gs pos="0">
                <a:srgbClr val="FFFFFF"/>
              </a:gs>
              <a:gs pos="100000">
                <a:srgbClr val="66FF66"/>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latin typeface="Arial Narrow" pitchFamily="34" charset="0"/>
              </a:rPr>
              <a:t>Coded E Record</a:t>
            </a:r>
          </a:p>
        </p:txBody>
      </p:sp>
      <p:sp>
        <p:nvSpPr>
          <p:cNvPr id="11" name="Line 10"/>
          <p:cNvSpPr>
            <a:spLocks noChangeShapeType="1"/>
          </p:cNvSpPr>
          <p:nvPr/>
        </p:nvSpPr>
        <p:spPr bwMode="auto">
          <a:xfrm>
            <a:off x="7162800" y="2514600"/>
            <a:ext cx="0" cy="1447800"/>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cxnSp>
        <p:nvCxnSpPr>
          <p:cNvPr id="12" name="AutoShape 11"/>
          <p:cNvCxnSpPr>
            <a:cxnSpLocks noChangeShapeType="1"/>
            <a:stCxn id="10" idx="1"/>
            <a:endCxn id="9" idx="1"/>
          </p:cNvCxnSpPr>
          <p:nvPr/>
        </p:nvCxnSpPr>
        <p:spPr bwMode="auto">
          <a:xfrm rot="10800000" flipH="1" flipV="1">
            <a:off x="5867400" y="4267200"/>
            <a:ext cx="76200" cy="1219200"/>
          </a:xfrm>
          <a:prstGeom prst="bentConnector3">
            <a:avLst>
              <a:gd name="adj1" fmla="val -300000"/>
            </a:avLst>
          </a:prstGeom>
          <a:noFill/>
          <a:ln w="57150">
            <a:solidFill>
              <a:schemeClr val="tx1"/>
            </a:solidFill>
            <a:miter lim="800000"/>
            <a:headEnd/>
            <a:tailEnd/>
          </a:ln>
          <a:effectLst/>
        </p:spPr>
      </p:cxnSp>
      <p:sp>
        <p:nvSpPr>
          <p:cNvPr id="13" name="Line 12"/>
          <p:cNvSpPr>
            <a:spLocks noChangeShapeType="1"/>
          </p:cNvSpPr>
          <p:nvPr/>
        </p:nvSpPr>
        <p:spPr bwMode="auto">
          <a:xfrm flipH="1">
            <a:off x="4267200" y="4876800"/>
            <a:ext cx="1371600" cy="0"/>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14" name="Text Box 13"/>
          <p:cNvSpPr txBox="1">
            <a:spLocks noChangeArrowheads="1"/>
          </p:cNvSpPr>
          <p:nvPr/>
        </p:nvSpPr>
        <p:spPr bwMode="auto">
          <a:xfrm>
            <a:off x="2895600" y="1960563"/>
            <a:ext cx="1265090" cy="461665"/>
          </a:xfrm>
          <a:prstGeom prst="rect">
            <a:avLst/>
          </a:prstGeom>
          <a:noFill/>
          <a:ln w="9525">
            <a:noFill/>
            <a:miter lim="800000"/>
            <a:headEnd/>
            <a:tailEnd/>
          </a:ln>
          <a:effectLst/>
        </p:spPr>
        <p:txBody>
          <a:bodyPr wrap="none">
            <a:spAutoFit/>
          </a:bodyPr>
          <a:lstStyle/>
          <a:p>
            <a:pPr eaLnBrk="0" hangingPunct="0"/>
            <a:r>
              <a:rPr lang="en-US" sz="2400" b="1">
                <a:latin typeface="Arial Narrow" pitchFamily="34" charset="0"/>
              </a:rPr>
              <a:t>Encrypts</a:t>
            </a:r>
          </a:p>
        </p:txBody>
      </p:sp>
      <p:sp>
        <p:nvSpPr>
          <p:cNvPr id="15" name="Text Box 14"/>
          <p:cNvSpPr txBox="1">
            <a:spLocks noChangeArrowheads="1"/>
          </p:cNvSpPr>
          <p:nvPr/>
        </p:nvSpPr>
        <p:spPr bwMode="auto">
          <a:xfrm>
            <a:off x="7146925" y="2911475"/>
            <a:ext cx="1377878" cy="461665"/>
          </a:xfrm>
          <a:prstGeom prst="rect">
            <a:avLst/>
          </a:prstGeom>
          <a:noFill/>
          <a:ln w="9525">
            <a:noFill/>
            <a:miter lim="800000"/>
            <a:headEnd/>
            <a:tailEnd/>
          </a:ln>
          <a:effectLst/>
        </p:spPr>
        <p:txBody>
          <a:bodyPr wrap="none">
            <a:spAutoFit/>
          </a:bodyPr>
          <a:lstStyle/>
          <a:p>
            <a:pPr eaLnBrk="0" hangingPunct="0"/>
            <a:r>
              <a:rPr lang="en-US" sz="2400" b="1">
                <a:latin typeface="Arial Narrow" pitchFamily="34" charset="0"/>
              </a:rPr>
              <a:t>Transmits</a:t>
            </a:r>
          </a:p>
        </p:txBody>
      </p:sp>
      <p:sp>
        <p:nvSpPr>
          <p:cNvPr id="16" name="Text Box 15"/>
          <p:cNvSpPr txBox="1">
            <a:spLocks noChangeArrowheads="1"/>
          </p:cNvSpPr>
          <p:nvPr/>
        </p:nvSpPr>
        <p:spPr bwMode="auto">
          <a:xfrm>
            <a:off x="5791200" y="4703763"/>
            <a:ext cx="1266693" cy="461665"/>
          </a:xfrm>
          <a:prstGeom prst="rect">
            <a:avLst/>
          </a:prstGeom>
          <a:noFill/>
          <a:ln w="9525">
            <a:noFill/>
            <a:miter lim="800000"/>
            <a:headEnd/>
            <a:tailEnd/>
          </a:ln>
          <a:effectLst/>
        </p:spPr>
        <p:txBody>
          <a:bodyPr wrap="none">
            <a:spAutoFit/>
          </a:bodyPr>
          <a:lstStyle/>
          <a:p>
            <a:pPr eaLnBrk="0" hangingPunct="0"/>
            <a:r>
              <a:rPr lang="en-US" sz="2400" b="1" dirty="0">
                <a:latin typeface="Arial Narrow" pitchFamily="34" charset="0"/>
              </a:rPr>
              <a:t>Decrypts</a:t>
            </a:r>
          </a:p>
        </p:txBody>
      </p:sp>
      <p:sp>
        <p:nvSpPr>
          <p:cNvPr id="17" name="Text Box 16"/>
          <p:cNvSpPr txBox="1">
            <a:spLocks noChangeArrowheads="1"/>
          </p:cNvSpPr>
          <p:nvPr/>
        </p:nvSpPr>
        <p:spPr bwMode="auto">
          <a:xfrm>
            <a:off x="990600" y="1403350"/>
            <a:ext cx="1404552" cy="461665"/>
          </a:xfrm>
          <a:prstGeom prst="rect">
            <a:avLst/>
          </a:prstGeom>
          <a:noFill/>
          <a:ln w="9525">
            <a:noFill/>
            <a:miter lim="800000"/>
            <a:headEnd/>
            <a:tailEnd/>
          </a:ln>
          <a:effectLst/>
        </p:spPr>
        <p:txBody>
          <a:bodyPr wrap="none">
            <a:spAutoFit/>
          </a:bodyPr>
          <a:lstStyle/>
          <a:p>
            <a:pPr eaLnBrk="0" hangingPunct="0"/>
            <a:r>
              <a:rPr lang="en-US" sz="2400" b="1" u="sng">
                <a:latin typeface="Arial Narrow" pitchFamily="34" charset="0"/>
              </a:rPr>
              <a:t>Originator</a:t>
            </a:r>
            <a:endParaRPr lang="en-US" sz="2400" b="1">
              <a:latin typeface="Arial Narrow" pitchFamily="34" charset="0"/>
            </a:endParaRPr>
          </a:p>
        </p:txBody>
      </p:sp>
      <p:sp>
        <p:nvSpPr>
          <p:cNvPr id="18" name="Text Box 17"/>
          <p:cNvSpPr txBox="1">
            <a:spLocks noChangeArrowheads="1"/>
          </p:cNvSpPr>
          <p:nvPr/>
        </p:nvSpPr>
        <p:spPr bwMode="auto">
          <a:xfrm>
            <a:off x="1143000" y="4679950"/>
            <a:ext cx="1241045" cy="461665"/>
          </a:xfrm>
          <a:prstGeom prst="rect">
            <a:avLst/>
          </a:prstGeom>
          <a:noFill/>
          <a:ln w="9525">
            <a:noFill/>
            <a:miter lim="800000"/>
            <a:headEnd/>
            <a:tailEnd/>
          </a:ln>
          <a:effectLst/>
        </p:spPr>
        <p:txBody>
          <a:bodyPr wrap="none">
            <a:spAutoFit/>
          </a:bodyPr>
          <a:lstStyle/>
          <a:p>
            <a:pPr eaLnBrk="0" hangingPunct="0"/>
            <a:r>
              <a:rPr lang="en-US" sz="2400" b="1" u="sng">
                <a:latin typeface="Arial Narrow" pitchFamily="34" charset="0"/>
              </a:rPr>
              <a:t>Receiver</a:t>
            </a:r>
            <a:endParaRPr lang="en-US" sz="2400" b="1">
              <a:latin typeface="Arial Narrow" pitchFamily="34" charset="0"/>
            </a:endParaRPr>
          </a:p>
        </p:txBody>
      </p:sp>
      <p:sp>
        <p:nvSpPr>
          <p:cNvPr id="19" name="Text Box 18"/>
          <p:cNvSpPr txBox="1">
            <a:spLocks noChangeArrowheads="1"/>
          </p:cNvSpPr>
          <p:nvPr/>
        </p:nvSpPr>
        <p:spPr bwMode="auto">
          <a:xfrm>
            <a:off x="903288" y="484188"/>
            <a:ext cx="4934364" cy="646331"/>
          </a:xfrm>
          <a:prstGeom prst="rect">
            <a:avLst/>
          </a:prstGeom>
          <a:noFill/>
          <a:ln w="9525">
            <a:noFill/>
            <a:miter lim="800000"/>
            <a:headEnd/>
            <a:tailEnd/>
          </a:ln>
          <a:effectLst/>
        </p:spPr>
        <p:txBody>
          <a:bodyPr wrap="none">
            <a:spAutoFit/>
          </a:bodyPr>
          <a:lstStyle/>
          <a:p>
            <a:pPr eaLnBrk="0" hangingPunct="0"/>
            <a:r>
              <a:rPr lang="en-US" sz="3600" b="1" u="sng" dirty="0">
                <a:latin typeface="Arial Narrow" pitchFamily="34" charset="0"/>
              </a:rPr>
              <a:t>Asymmetric Cryptography</a:t>
            </a:r>
          </a:p>
        </p:txBody>
      </p:sp>
      <p:sp>
        <p:nvSpPr>
          <p:cNvPr id="20" name="Text Box 19"/>
          <p:cNvSpPr txBox="1">
            <a:spLocks noChangeArrowheads="1"/>
          </p:cNvSpPr>
          <p:nvPr/>
        </p:nvSpPr>
        <p:spPr bwMode="auto">
          <a:xfrm>
            <a:off x="1066800" y="5867400"/>
            <a:ext cx="4660250" cy="584775"/>
          </a:xfrm>
          <a:prstGeom prst="rect">
            <a:avLst/>
          </a:prstGeom>
          <a:noFill/>
          <a:ln w="9525">
            <a:noFill/>
            <a:miter lim="800000"/>
            <a:headEnd/>
            <a:tailEnd/>
          </a:ln>
          <a:effectLst/>
        </p:spPr>
        <p:txBody>
          <a:bodyPr wrap="none">
            <a:spAutoFit/>
          </a:bodyPr>
          <a:lstStyle/>
          <a:p>
            <a:r>
              <a:rPr lang="en-US" sz="3200" dirty="0">
                <a:latin typeface="Arial Narrow" pitchFamily="34" charset="0"/>
              </a:rPr>
              <a:t>Has it achieved our purpose ?</a:t>
            </a:r>
          </a:p>
        </p:txBody>
      </p:sp>
      <p:sp>
        <p:nvSpPr>
          <p:cNvPr id="21" name="Text Box 20"/>
          <p:cNvSpPr txBox="1">
            <a:spLocks noChangeArrowheads="1"/>
          </p:cNvSpPr>
          <p:nvPr/>
        </p:nvSpPr>
        <p:spPr bwMode="auto">
          <a:xfrm>
            <a:off x="6096000" y="5791200"/>
            <a:ext cx="878767" cy="769441"/>
          </a:xfrm>
          <a:prstGeom prst="rect">
            <a:avLst/>
          </a:prstGeom>
          <a:noFill/>
          <a:ln w="9525">
            <a:noFill/>
            <a:miter lim="800000"/>
            <a:headEnd/>
            <a:tailEnd/>
          </a:ln>
          <a:effectLst/>
        </p:spPr>
        <p:txBody>
          <a:bodyPr wrap="none">
            <a:spAutoFit/>
          </a:bodyPr>
          <a:lstStyle/>
          <a:p>
            <a:r>
              <a:rPr lang="en-US" sz="4400">
                <a:latin typeface="Arial Narrow" pitchFamily="34" charset="0"/>
              </a:rPr>
              <a:t>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par>
                          <p:cTn id="8" fill="hold">
                            <p:stCondLst>
                              <p:cond delay="500"/>
                            </p:stCondLst>
                            <p:childTnLst>
                              <p:par>
                                <p:cTn id="9" presetID="4" presetClass="entr" presetSubtype="32"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box(out)">
                                      <p:cBhvr>
                                        <p:cTn id="11" dur="500"/>
                                        <p:tgtEl>
                                          <p:spTgt spid="4"/>
                                        </p:tgtEl>
                                      </p:cBhvr>
                                    </p:animEffect>
                                  </p:childTnLst>
                                </p:cTn>
                              </p:par>
                            </p:childTnLst>
                          </p:cTn>
                        </p:par>
                        <p:par>
                          <p:cTn id="12" fill="hold">
                            <p:stCondLst>
                              <p:cond delay="2000"/>
                            </p:stCondLst>
                            <p:childTnLst>
                              <p:par>
                                <p:cTn id="13" presetID="4" presetClass="entr" presetSubtype="32" fill="hold" grpId="0" nodeType="afterEffect">
                                  <p:stCondLst>
                                    <p:cond delay="100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ox(out)">
                                      <p:cBhvr>
                                        <p:cTn id="15" dur="500"/>
                                        <p:tgtEl>
                                          <p:spTgt spid="14">
                                            <p:txEl>
                                              <p:pRg st="0" end="0"/>
                                            </p:txEl>
                                          </p:spTgt>
                                        </p:tgtEl>
                                      </p:cBhvr>
                                    </p:animEffect>
                                  </p:childTnLst>
                                </p:cTn>
                              </p:par>
                            </p:childTnLst>
                          </p:cTn>
                        </p:par>
                        <p:par>
                          <p:cTn id="16" fill="hold">
                            <p:stCondLst>
                              <p:cond delay="3500"/>
                            </p:stCondLst>
                            <p:childTnLst>
                              <p:par>
                                <p:cTn id="17" presetID="4" presetClass="entr" presetSubtype="32"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par>
                          <p:cTn id="20" fill="hold">
                            <p:stCondLst>
                              <p:cond delay="5000"/>
                            </p:stCondLst>
                            <p:childTnLst>
                              <p:par>
                                <p:cTn id="21" presetID="4" presetClass="entr" presetSubtype="32" fill="hold" grpId="0"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box(out)">
                                      <p:cBhvr>
                                        <p:cTn id="23" dur="500"/>
                                        <p:tgtEl>
                                          <p:spTgt spid="7"/>
                                        </p:tgtEl>
                                      </p:cBhvr>
                                    </p:animEffect>
                                  </p:childTnLst>
                                </p:cTn>
                              </p:par>
                            </p:childTnLst>
                          </p:cTn>
                        </p:par>
                        <p:par>
                          <p:cTn id="24" fill="hold">
                            <p:stCondLst>
                              <p:cond delay="6500"/>
                            </p:stCondLst>
                            <p:childTnLst>
                              <p:par>
                                <p:cTn id="25" presetID="4" presetClass="entr" presetSubtype="32" fill="hold" grpId="0" nodeType="after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box(out)">
                                      <p:cBhvr>
                                        <p:cTn id="27" dur="500"/>
                                        <p:tgtEl>
                                          <p:spTgt spid="6"/>
                                        </p:tgtEl>
                                      </p:cBhvr>
                                    </p:animEffect>
                                  </p:childTnLst>
                                </p:cTn>
                              </p:par>
                            </p:childTnLst>
                          </p:cTn>
                        </p:par>
                        <p:par>
                          <p:cTn id="28" fill="hold">
                            <p:stCondLst>
                              <p:cond delay="8000"/>
                            </p:stCondLst>
                            <p:childTnLst>
                              <p:par>
                                <p:cTn id="29" presetID="4" presetClass="entr" presetSubtype="32" fill="hold" grpId="0" nodeType="afterEffect">
                                  <p:stCondLst>
                                    <p:cond delay="10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ox(out)">
                                      <p:cBhvr>
                                        <p:cTn id="31" dur="500"/>
                                        <p:tgtEl>
                                          <p:spTgt spid="15">
                                            <p:txEl>
                                              <p:pRg st="0" end="0"/>
                                            </p:txEl>
                                          </p:spTgt>
                                        </p:tgtEl>
                                      </p:cBhvr>
                                    </p:animEffect>
                                  </p:childTnLst>
                                </p:cTn>
                              </p:par>
                            </p:childTnLst>
                          </p:cTn>
                        </p:par>
                        <p:par>
                          <p:cTn id="32" fill="hold">
                            <p:stCondLst>
                              <p:cond delay="9500"/>
                            </p:stCondLst>
                            <p:childTnLst>
                              <p:par>
                                <p:cTn id="33" presetID="4" presetClass="entr" presetSubtype="32" fill="hold" grpId="0" nodeType="afterEffect">
                                  <p:stCondLst>
                                    <p:cond delay="1000"/>
                                  </p:stCondLst>
                                  <p:childTnLst>
                                    <p:set>
                                      <p:cBhvr>
                                        <p:cTn id="34" dur="1" fill="hold">
                                          <p:stCondLst>
                                            <p:cond delay="0"/>
                                          </p:stCondLst>
                                        </p:cTn>
                                        <p:tgtEl>
                                          <p:spTgt spid="11"/>
                                        </p:tgtEl>
                                        <p:attrNameLst>
                                          <p:attrName>style.visibility</p:attrName>
                                        </p:attrNameLst>
                                      </p:cBhvr>
                                      <p:to>
                                        <p:strVal val="visible"/>
                                      </p:to>
                                    </p:set>
                                    <p:animEffect transition="in" filter="box(out)">
                                      <p:cBhvr>
                                        <p:cTn id="35" dur="500"/>
                                        <p:tgtEl>
                                          <p:spTgt spid="11"/>
                                        </p:tgtEl>
                                      </p:cBhvr>
                                    </p:animEffect>
                                  </p:childTnLst>
                                </p:cTn>
                              </p:par>
                            </p:childTnLst>
                          </p:cTn>
                        </p:par>
                        <p:par>
                          <p:cTn id="36" fill="hold">
                            <p:stCondLst>
                              <p:cond delay="11000"/>
                            </p:stCondLst>
                            <p:childTnLst>
                              <p:par>
                                <p:cTn id="37" presetID="4" presetClass="entr" presetSubtype="32" fill="hold" grpId="0" nodeType="afterEffect">
                                  <p:stCondLst>
                                    <p:cond delay="1000"/>
                                  </p:stCondLst>
                                  <p:childTnLst>
                                    <p:set>
                                      <p:cBhvr>
                                        <p:cTn id="38" dur="1" fill="hold">
                                          <p:stCondLst>
                                            <p:cond delay="0"/>
                                          </p:stCondLst>
                                        </p:cTn>
                                        <p:tgtEl>
                                          <p:spTgt spid="10"/>
                                        </p:tgtEl>
                                        <p:attrNameLst>
                                          <p:attrName>style.visibility</p:attrName>
                                        </p:attrNameLst>
                                      </p:cBhvr>
                                      <p:to>
                                        <p:strVal val="visible"/>
                                      </p:to>
                                    </p:set>
                                    <p:animEffect transition="in" filter="box(ou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32"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ox(out)">
                                      <p:cBhvr>
                                        <p:cTn id="44" dur="500"/>
                                        <p:tgtEl>
                                          <p:spTgt spid="9"/>
                                        </p:tgtEl>
                                      </p:cBhvr>
                                    </p:animEffect>
                                  </p:childTnLst>
                                </p:cTn>
                              </p:par>
                            </p:childTnLst>
                          </p:cTn>
                        </p:par>
                        <p:par>
                          <p:cTn id="45" fill="hold">
                            <p:stCondLst>
                              <p:cond delay="500"/>
                            </p:stCondLst>
                            <p:childTnLst>
                              <p:par>
                                <p:cTn id="46" presetID="4" presetClass="entr" presetSubtype="32" fill="hold" grpId="0" nodeType="afterEffect">
                                  <p:stCondLst>
                                    <p:cond delay="1000"/>
                                  </p:stCondLst>
                                  <p:childTnLst>
                                    <p:set>
                                      <p:cBhvr>
                                        <p:cTn id="47" dur="1" fill="hold">
                                          <p:stCondLst>
                                            <p:cond delay="0"/>
                                          </p:stCondLst>
                                        </p:cTn>
                                        <p:tgtEl>
                                          <p:spTgt spid="16">
                                            <p:txEl>
                                              <p:pRg st="0" end="0"/>
                                            </p:txEl>
                                          </p:spTgt>
                                        </p:tgtEl>
                                        <p:attrNameLst>
                                          <p:attrName>style.visibility</p:attrName>
                                        </p:attrNameLst>
                                      </p:cBhvr>
                                      <p:to>
                                        <p:strVal val="visible"/>
                                      </p:to>
                                    </p:set>
                                    <p:animEffect transition="in" filter="box(out)">
                                      <p:cBhvr>
                                        <p:cTn id="48" dur="500"/>
                                        <p:tgtEl>
                                          <p:spTgt spid="16">
                                            <p:txEl>
                                              <p:pRg st="0" end="0"/>
                                            </p:txEl>
                                          </p:spTgt>
                                        </p:tgtEl>
                                      </p:cBhvr>
                                    </p:animEffect>
                                  </p:childTnLst>
                                </p:cTn>
                              </p:par>
                            </p:childTnLst>
                          </p:cTn>
                        </p:par>
                        <p:par>
                          <p:cTn id="49" fill="hold">
                            <p:stCondLst>
                              <p:cond delay="2000"/>
                            </p:stCondLst>
                            <p:childTnLst>
                              <p:par>
                                <p:cTn id="50" presetID="4" presetClass="entr" presetSubtype="32" fill="hold" nodeType="afterEffect">
                                  <p:stCondLst>
                                    <p:cond delay="1000"/>
                                  </p:stCondLst>
                                  <p:childTnLst>
                                    <p:set>
                                      <p:cBhvr>
                                        <p:cTn id="51" dur="1" fill="hold">
                                          <p:stCondLst>
                                            <p:cond delay="0"/>
                                          </p:stCondLst>
                                        </p:cTn>
                                        <p:tgtEl>
                                          <p:spTgt spid="12"/>
                                        </p:tgtEl>
                                        <p:attrNameLst>
                                          <p:attrName>style.visibility</p:attrName>
                                        </p:attrNameLst>
                                      </p:cBhvr>
                                      <p:to>
                                        <p:strVal val="visible"/>
                                      </p:to>
                                    </p:set>
                                    <p:animEffect transition="in" filter="box(out)">
                                      <p:cBhvr>
                                        <p:cTn id="52" dur="500"/>
                                        <p:tgtEl>
                                          <p:spTgt spid="12"/>
                                        </p:tgtEl>
                                      </p:cBhvr>
                                    </p:animEffect>
                                  </p:childTnLst>
                                </p:cTn>
                              </p:par>
                            </p:childTnLst>
                          </p:cTn>
                        </p:par>
                        <p:par>
                          <p:cTn id="53" fill="hold">
                            <p:stCondLst>
                              <p:cond delay="3500"/>
                            </p:stCondLst>
                            <p:childTnLst>
                              <p:par>
                                <p:cTn id="54" presetID="4" presetClass="entr" presetSubtype="32" fill="hold" grpId="0" nodeType="afterEffect">
                                  <p:stCondLst>
                                    <p:cond delay="1000"/>
                                  </p:stCondLst>
                                  <p:childTnLst>
                                    <p:set>
                                      <p:cBhvr>
                                        <p:cTn id="55" dur="1" fill="hold">
                                          <p:stCondLst>
                                            <p:cond delay="0"/>
                                          </p:stCondLst>
                                        </p:cTn>
                                        <p:tgtEl>
                                          <p:spTgt spid="13"/>
                                        </p:tgtEl>
                                        <p:attrNameLst>
                                          <p:attrName>style.visibility</p:attrName>
                                        </p:attrNameLst>
                                      </p:cBhvr>
                                      <p:to>
                                        <p:strVal val="visible"/>
                                      </p:to>
                                    </p:set>
                                    <p:animEffect transition="in" filter="box(out)">
                                      <p:cBhvr>
                                        <p:cTn id="56" dur="500"/>
                                        <p:tgtEl>
                                          <p:spTgt spid="13"/>
                                        </p:tgtEl>
                                      </p:cBhvr>
                                    </p:animEffect>
                                  </p:childTnLst>
                                </p:cTn>
                              </p:par>
                            </p:childTnLst>
                          </p:cTn>
                        </p:par>
                        <p:par>
                          <p:cTn id="57" fill="hold">
                            <p:stCondLst>
                              <p:cond delay="5000"/>
                            </p:stCondLst>
                            <p:childTnLst>
                              <p:par>
                                <p:cTn id="58" presetID="4" presetClass="entr" presetSubtype="32" fill="hold" grpId="0" nodeType="afterEffect">
                                  <p:stCondLst>
                                    <p:cond delay="1000"/>
                                  </p:stCondLst>
                                  <p:childTnLst>
                                    <p:set>
                                      <p:cBhvr>
                                        <p:cTn id="59" dur="1" fill="hold">
                                          <p:stCondLst>
                                            <p:cond delay="0"/>
                                          </p:stCondLst>
                                        </p:cTn>
                                        <p:tgtEl>
                                          <p:spTgt spid="8"/>
                                        </p:tgtEl>
                                        <p:attrNameLst>
                                          <p:attrName>style.visibility</p:attrName>
                                        </p:attrNameLst>
                                      </p:cBhvr>
                                      <p:to>
                                        <p:strVal val="visible"/>
                                      </p:to>
                                    </p:set>
                                    <p:animEffect transition="in" filter="box(out)">
                                      <p:cBhvr>
                                        <p:cTn id="60" dur="500"/>
                                        <p:tgtEl>
                                          <p:spTgt spid="8"/>
                                        </p:tgtEl>
                                      </p:cBhvr>
                                    </p:animEffect>
                                  </p:childTnLst>
                                </p:cTn>
                              </p:par>
                            </p:childTnLst>
                          </p:cTn>
                        </p:par>
                        <p:par>
                          <p:cTn id="61" fill="hold">
                            <p:stCondLst>
                              <p:cond delay="6500"/>
                            </p:stCondLst>
                            <p:childTnLst>
                              <p:par>
                                <p:cTn id="62" presetID="4" presetClass="entr" presetSubtype="32" fill="hold" grpId="0" nodeType="afterEffect">
                                  <p:stCondLst>
                                    <p:cond delay="1000"/>
                                  </p:stCondLst>
                                  <p:childTnLst>
                                    <p:set>
                                      <p:cBhvr>
                                        <p:cTn id="63" dur="1" fill="hold">
                                          <p:stCondLst>
                                            <p:cond delay="0"/>
                                          </p:stCondLst>
                                        </p:cTn>
                                        <p:tgtEl>
                                          <p:spTgt spid="20"/>
                                        </p:tgtEl>
                                        <p:attrNameLst>
                                          <p:attrName>style.visibility</p:attrName>
                                        </p:attrNameLst>
                                      </p:cBhvr>
                                      <p:to>
                                        <p:strVal val="visible"/>
                                      </p:to>
                                    </p:set>
                                    <p:animEffect transition="in" filter="box(out)">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ox(in)">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6" grpId="0" animBg="1" autoUpdateAnimBg="0"/>
      <p:bldP spid="7" grpId="0" animBg="1"/>
      <p:bldP spid="8" grpId="0" animBg="1" autoUpdateAnimBg="0"/>
      <p:bldP spid="9" grpId="0" animBg="1" autoUpdateAnimBg="0"/>
      <p:bldP spid="10" grpId="0" animBg="1" autoUpdateAnimBg="0"/>
      <p:bldP spid="11" grpId="0" animBg="1"/>
      <p:bldP spid="13" grpId="0" animBg="1"/>
      <p:bldP spid="14" grpId="0" build="p" autoUpdateAnimBg="0" advAuto="1000"/>
      <p:bldP spid="15" grpId="0" build="p" autoUpdateAnimBg="0" advAuto="1000"/>
      <p:bldP spid="16" grpId="0" build="p" autoUpdateAnimBg="0" advAuto="1000"/>
      <p:bldP spid="20" grpId="0" autoUpdateAnimBg="0"/>
      <p:bldP spid="21"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smtClean="0">
            <a:latin typeface="Arial Narrow"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1425</TotalTime>
  <Words>3508</Words>
  <Application>Microsoft Office PowerPoint</Application>
  <PresentationFormat>On-screen Show (4:3)</PresentationFormat>
  <Paragraphs>1200</Paragraphs>
  <Slides>125</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125</vt:i4>
      </vt:variant>
    </vt:vector>
  </HeadingPairs>
  <TitlesOfParts>
    <vt:vector size="128" baseType="lpstr">
      <vt:lpstr>Office Theme</vt:lpstr>
      <vt:lpstr>Bitmap Image</vt:lpstr>
      <vt:lpstr>Photo Editor Photo</vt:lpstr>
      <vt:lpstr>Slide 1</vt:lpstr>
      <vt:lpstr>Slide 2</vt:lpstr>
      <vt:lpstr>Slide 3</vt:lpstr>
      <vt:lpstr>Slide 4</vt:lpstr>
      <vt:lpstr>Slide 5</vt:lpstr>
      <vt:lpstr>Slide 6</vt:lpstr>
      <vt:lpstr>What is being Targeted? </vt:lpstr>
      <vt:lpstr>Confusing !!!!! </vt:lpstr>
      <vt:lpstr>Slide 9</vt:lpstr>
      <vt:lpstr>Slide 10</vt:lpstr>
      <vt:lpstr>Slide 11</vt:lpstr>
      <vt:lpstr>Let computers talk to each other</vt:lpstr>
      <vt:lpstr>Slide 13</vt:lpstr>
      <vt:lpstr>Slide 14</vt:lpstr>
      <vt:lpstr>How we landed in this Mess</vt:lpstr>
      <vt:lpstr>So :-</vt:lpstr>
      <vt:lpstr>The Problems :-</vt:lpstr>
      <vt:lpstr>The solution :</vt:lpstr>
      <vt:lpstr>The Situation :</vt:lpstr>
      <vt:lpstr>New types of opportunities - I</vt:lpstr>
      <vt:lpstr>Tools : Key logger</vt:lpstr>
      <vt:lpstr>VIRUS</vt:lpstr>
      <vt:lpstr>The Virus :</vt:lpstr>
      <vt:lpstr>Logic Bombs </vt:lpstr>
      <vt:lpstr>The problem persists :</vt:lpstr>
      <vt:lpstr>Solution opted :</vt:lpstr>
      <vt:lpstr>So we had :</vt:lpstr>
      <vt:lpstr>Password Breakers</vt:lpstr>
      <vt:lpstr>Worms </vt:lpstr>
      <vt:lpstr>Slide 30</vt:lpstr>
      <vt:lpstr>Slide 31</vt:lpstr>
      <vt:lpstr>Associated Problems :</vt:lpstr>
      <vt:lpstr>Associated Problems :</vt:lpstr>
      <vt:lpstr>Slide 34</vt:lpstr>
      <vt:lpstr>The Difference </vt:lpstr>
      <vt:lpstr>The challenge :</vt:lpstr>
      <vt:lpstr>Still more new types of opportunities - II  </vt:lpstr>
      <vt:lpstr>Salami :</vt:lpstr>
      <vt:lpstr>Data Diddling</vt:lpstr>
      <vt:lpstr>Solution </vt:lpstr>
      <vt:lpstr>Globalization </vt:lpstr>
      <vt:lpstr>The solution :</vt:lpstr>
      <vt:lpstr>Slide 43</vt:lpstr>
      <vt:lpstr>R E Kahn : Philosophy of  INTERNET</vt:lpstr>
      <vt:lpstr>Slide 45</vt:lpstr>
      <vt:lpstr>Packet Switching</vt:lpstr>
      <vt:lpstr>Slide 47</vt:lpstr>
      <vt:lpstr>Slide 48</vt:lpstr>
      <vt:lpstr>Slide 49</vt:lpstr>
      <vt:lpstr>Slide 50</vt:lpstr>
      <vt:lpstr>&amp; Internet is UNSAFE :</vt:lpstr>
      <vt:lpstr>Slide 52</vt:lpstr>
      <vt:lpstr>Slide 53</vt:lpstr>
      <vt:lpstr>Trojan Horses</vt:lpstr>
      <vt:lpstr>Trojan Horse :</vt:lpstr>
      <vt:lpstr>Denial of Service :</vt:lpstr>
      <vt:lpstr>Slide 57</vt:lpstr>
      <vt:lpstr>Sessions Hijacking </vt:lpstr>
      <vt:lpstr>Phishing </vt:lpstr>
      <vt:lpstr>Slide 60</vt:lpstr>
      <vt:lpstr>Slide 61</vt:lpstr>
      <vt:lpstr>Defacing :</vt:lpstr>
      <vt:lpstr>Defacing :</vt:lpstr>
      <vt:lpstr>Defacing :</vt:lpstr>
      <vt:lpstr>Defacing :</vt:lpstr>
      <vt:lpstr>Slide 66</vt:lpstr>
      <vt:lpstr>Slide 67</vt:lpstr>
      <vt:lpstr>IP Spoofing</vt:lpstr>
      <vt:lpstr>Hacking :</vt:lpstr>
      <vt:lpstr>Hacker does :</vt:lpstr>
      <vt:lpstr>Slide 71</vt:lpstr>
      <vt:lpstr>Still more types of opportunities - III</vt:lpstr>
      <vt:lpstr>Quest for more …</vt:lpstr>
      <vt:lpstr>Slide 74</vt:lpstr>
      <vt:lpstr>Protecting IPR : Steganography</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vector>
  </TitlesOfParts>
  <Company>Acer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Valued Acer Customer</dc:creator>
  <cp:lastModifiedBy>Valued Acer Customer</cp:lastModifiedBy>
  <cp:revision>56</cp:revision>
  <dcterms:created xsi:type="dcterms:W3CDTF">2014-01-18T07:25:25Z</dcterms:created>
  <dcterms:modified xsi:type="dcterms:W3CDTF">2016-01-28T04:52:31Z</dcterms:modified>
</cp:coreProperties>
</file>